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5"/>
  </p:handoutMasterIdLst>
  <p:sldIdLst>
    <p:sldId id="324" r:id="rId3"/>
    <p:sldId id="370" r:id="rId4"/>
    <p:sldId id="416" r:id="rId5"/>
    <p:sldId id="364" r:id="rId6"/>
    <p:sldId id="363" r:id="rId7"/>
    <p:sldId id="362" r:id="rId8"/>
    <p:sldId id="361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49" r:id="rId18"/>
    <p:sldId id="347" r:id="rId19"/>
    <p:sldId id="344" r:id="rId20"/>
    <p:sldId id="343" r:id="rId21"/>
    <p:sldId id="342" r:id="rId22"/>
    <p:sldId id="340" r:id="rId23"/>
    <p:sldId id="338" r:id="rId24"/>
    <p:sldId id="337" r:id="rId25"/>
    <p:sldId id="335" r:id="rId26"/>
    <p:sldId id="334" r:id="rId27"/>
    <p:sldId id="333" r:id="rId28"/>
    <p:sldId id="332" r:id="rId29"/>
    <p:sldId id="330" r:id="rId30"/>
    <p:sldId id="329" r:id="rId32"/>
    <p:sldId id="328" r:id="rId33"/>
    <p:sldId id="326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927985"/>
            <a:ext cx="10083165" cy="1002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7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162426"/>
            <a:ext cx="371334" cy="41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5" b="45997"/>
          <a:stretch>
            <a:fillRect/>
          </a:stretch>
        </p:blipFill>
        <p:spPr>
          <a:xfrm>
            <a:off x="4224020" y="4265930"/>
            <a:ext cx="4110990" cy="203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9641840" cy="53917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04483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8360" y="2956657"/>
            <a:ext cx="315820" cy="35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5523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435" y="5865710"/>
            <a:ext cx="437984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8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3678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4630" y="4193093"/>
            <a:ext cx="428463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 b="1563"/>
          <a:stretch>
            <a:fillRect/>
          </a:stretch>
        </p:blipFill>
        <p:spPr>
          <a:xfrm>
            <a:off x="3287395" y="3789045"/>
            <a:ext cx="451294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24020"/>
            <a:ext cx="11340000" cy="9529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5220"/>
            <a:ext cx="8822690" cy="2808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3480435"/>
            <a:ext cx="48069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284855"/>
            <a:ext cx="4414520" cy="20510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157470"/>
            <a:ext cx="8434070" cy="139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9685"/>
            <a:ext cx="101809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843" y="2974198"/>
            <a:ext cx="341928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62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247571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1484630"/>
            <a:ext cx="11679555" cy="4885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29020" y="2348865"/>
            <a:ext cx="5245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7890" y="2348865"/>
            <a:ext cx="5245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9630" y="2284095"/>
            <a:ext cx="6711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920" y="2744470"/>
            <a:ext cx="6711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4290" y="3213100"/>
            <a:ext cx="129984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4290" y="3644900"/>
            <a:ext cx="20853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2400" y="458089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56495" y="458089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36405" y="5013325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24470" y="548640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12350" y="548640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64650" y="5959475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631815"/>
            <a:ext cx="1392555" cy="88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80440"/>
            <a:ext cx="9865360" cy="255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7175" y="2708910"/>
            <a:ext cx="7143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225800"/>
            <a:ext cx="9171940" cy="363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24852"/>
            <a:ext cx="342770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8" b="2109"/>
          <a:stretch>
            <a:fillRect/>
          </a:stretch>
        </p:blipFill>
        <p:spPr>
          <a:xfrm>
            <a:off x="3288030" y="3789045"/>
            <a:ext cx="5085715" cy="299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8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1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" r="52374"/>
          <a:stretch>
            <a:fillRect/>
          </a:stretch>
        </p:blipFill>
        <p:spPr>
          <a:xfrm>
            <a:off x="4079875" y="2997200"/>
            <a:ext cx="3585210" cy="3538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1509957"/>
            <a:ext cx="571284" cy="5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1567149"/>
            <a:ext cx="495113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2405957"/>
            <a:ext cx="571284" cy="5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2463149"/>
            <a:ext cx="485591" cy="4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115" y="4188460"/>
            <a:ext cx="18091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2368896"/>
            <a:ext cx="1133047" cy="45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00" y="3942715"/>
            <a:ext cx="71837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1224280"/>
            <a:ext cx="9234805" cy="4340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1" b="83094"/>
          <a:stretch>
            <a:fillRect/>
          </a:stretch>
        </p:blipFill>
        <p:spPr>
          <a:xfrm>
            <a:off x="840105" y="5374005"/>
            <a:ext cx="9433560" cy="791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3" t="18103" r="17562"/>
          <a:stretch>
            <a:fillRect/>
          </a:stretch>
        </p:blipFill>
        <p:spPr>
          <a:xfrm>
            <a:off x="8903970" y="5085080"/>
            <a:ext cx="3109595" cy="14357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9604375" cy="541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6450" y="1196975"/>
            <a:ext cx="5118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500755"/>
            <a:ext cx="10445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5733415"/>
            <a:ext cx="5753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765665" cy="53390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5640" y="2780665"/>
            <a:ext cx="21678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3573145"/>
            <a:ext cx="10185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5805170"/>
            <a:ext cx="14363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2242820"/>
            <a:ext cx="11944350" cy="237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7890" y="2809240"/>
            <a:ext cx="95440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3357245"/>
            <a:ext cx="130111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96225" y="4037330"/>
            <a:ext cx="13011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9627235" cy="452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5013325"/>
            <a:ext cx="5797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8" r="31638" b="7024"/>
          <a:stretch>
            <a:fillRect/>
          </a:stretch>
        </p:blipFill>
        <p:spPr>
          <a:xfrm>
            <a:off x="3719830" y="5589270"/>
            <a:ext cx="2981960" cy="105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0" y="1268730"/>
            <a:ext cx="7815580" cy="4365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589270"/>
            <a:ext cx="8435975" cy="13093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43330"/>
            <a:ext cx="8806180" cy="5533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0370" y="5457190"/>
            <a:ext cx="4781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417088"/>
            <a:ext cx="371335" cy="4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61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195122"/>
            <a:ext cx="342770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28405" cy="701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1988820"/>
            <a:ext cx="8353425" cy="680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2100580"/>
            <a:ext cx="6616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6"/>
          <a:stretch>
            <a:fillRect/>
          </a:stretch>
        </p:blipFill>
        <p:spPr>
          <a:xfrm>
            <a:off x="911860" y="2543810"/>
            <a:ext cx="8828405" cy="431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507460"/>
            <a:ext cx="342770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7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85</cp:revision>
  <dcterms:created xsi:type="dcterms:W3CDTF">2015-09-16T06:44:00Z</dcterms:created>
  <dcterms:modified xsi:type="dcterms:W3CDTF">2024-12-12T03:11:23Z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