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45" r:id="rId4"/>
    <p:sldId id="343" r:id="rId5"/>
    <p:sldId id="342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1" r:id="rId15"/>
    <p:sldId id="330" r:id="rId16"/>
    <p:sldId id="329" r:id="rId17"/>
    <p:sldId id="327" r:id="rId18"/>
    <p:sldId id="326" r:id="rId19"/>
    <p:sldId id="325" r:id="rId20"/>
    <p:sldId id="351" r:id="rId21"/>
    <p:sldId id="350" r:id="rId22"/>
    <p:sldId id="349" r:id="rId23"/>
    <p:sldId id="347" r:id="rId24"/>
    <p:sldId id="346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1916430"/>
            <a:ext cx="8806815" cy="35979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406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05924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4460" y="5228179"/>
            <a:ext cx="337961" cy="37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69365"/>
            <a:ext cx="11340000" cy="3107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9" t="4586" r="48678" b="-3938"/>
          <a:stretch>
            <a:fillRect/>
          </a:stretch>
        </p:blipFill>
        <p:spPr>
          <a:xfrm>
            <a:off x="3575685" y="3789045"/>
            <a:ext cx="3771265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980440"/>
            <a:ext cx="10461625" cy="5374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850" y="2997200"/>
            <a:ext cx="46037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885" y="4797425"/>
            <a:ext cx="52133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850" y="5589270"/>
            <a:ext cx="50609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1148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7970" y="1282706"/>
            <a:ext cx="373295" cy="36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4262" y="3142151"/>
            <a:ext cx="1073224" cy="50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2755" y="4002405"/>
            <a:ext cx="236474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1081" y="5160444"/>
            <a:ext cx="410625" cy="36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30497" y="6076151"/>
            <a:ext cx="1017230" cy="4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5220"/>
            <a:ext cx="9626600" cy="3718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4077335"/>
            <a:ext cx="6360160" cy="2525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2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511722"/>
            <a:ext cx="209471" cy="3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994" y="3494206"/>
            <a:ext cx="314205" cy="3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0737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1581" y="1243864"/>
            <a:ext cx="548573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64425" y="4945380"/>
            <a:ext cx="296100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0940" y="5934710"/>
            <a:ext cx="173418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1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1561" y="1491429"/>
            <a:ext cx="380856" cy="37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50" y="836015"/>
            <a:ext cx="5724000" cy="5719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34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44685" y="3052628"/>
            <a:ext cx="371335" cy="29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9269" y="3024055"/>
            <a:ext cx="733148" cy="32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302" y="3690742"/>
            <a:ext cx="409420" cy="33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0565"/>
            <a:ext cx="11340000" cy="201093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015465" y="5021128"/>
            <a:ext cx="4560755" cy="36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5669203"/>
            <a:ext cx="1923324" cy="36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1052550"/>
            <a:ext cx="5724000" cy="277541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1051560"/>
            <a:ext cx="4465955" cy="3775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4723765"/>
            <a:ext cx="4465955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95" y="1124305"/>
            <a:ext cx="5724000" cy="423098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998460" y="3500755"/>
            <a:ext cx="68516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7980" y="4797425"/>
            <a:ext cx="68516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05" y="1051915"/>
            <a:ext cx="5724000" cy="5382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0325" y="1898650"/>
            <a:ext cx="30162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2540" y="3140710"/>
            <a:ext cx="41084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s</a:t>
            </a:r>
            <a:endParaRPr lang="en-US" altLang="zh-CN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2540" y="5228590"/>
            <a:ext cx="41465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6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7078" y="2147838"/>
            <a:ext cx="1152090" cy="36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8035" y="3185965"/>
            <a:ext cx="1571032" cy="3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7783" y="4214568"/>
            <a:ext cx="1161612" cy="3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69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71637" y="3861917"/>
            <a:ext cx="285642" cy="27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216755"/>
            <a:ext cx="11340000" cy="2559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729458"/>
            <a:ext cx="1171133" cy="3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272" y="3358321"/>
            <a:ext cx="418942" cy="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7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4231" y="1367115"/>
            <a:ext cx="390377" cy="33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0528" y="1386197"/>
            <a:ext cx="742670" cy="3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1158" y="2015903"/>
            <a:ext cx="780755" cy="35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060" y="2645609"/>
            <a:ext cx="818841" cy="37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4"/>
          <a:stretch>
            <a:fillRect/>
          </a:stretch>
        </p:blipFill>
        <p:spPr>
          <a:xfrm>
            <a:off x="407670" y="1269645"/>
            <a:ext cx="10051415" cy="5535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4655" y="4322689"/>
            <a:ext cx="379787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615447"/>
            <a:ext cx="342770" cy="3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7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5225778"/>
            <a:ext cx="342769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78</cp:revision>
  <dcterms:created xsi:type="dcterms:W3CDTF">2015-09-16T06:44:00Z</dcterms:created>
  <dcterms:modified xsi:type="dcterms:W3CDTF">2024-12-12T03:08:13Z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