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50" r:id="rId4"/>
    <p:sldId id="346" r:id="rId5"/>
    <p:sldId id="344" r:id="rId6"/>
    <p:sldId id="343" r:id="rId7"/>
    <p:sldId id="342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1" r:id="rId16"/>
    <p:sldId id="330" r:id="rId17"/>
    <p:sldId id="328" r:id="rId18"/>
    <p:sldId id="327" r:id="rId19"/>
    <p:sldId id="326" r:id="rId20"/>
    <p:sldId id="325" r:id="rId21"/>
    <p:sldId id="324" r:id="rId22"/>
    <p:sldId id="355" r:id="rId23"/>
    <p:sldId id="354" r:id="rId24"/>
    <p:sldId id="353" r:id="rId25"/>
    <p:sldId id="352" r:id="rId26"/>
    <p:sldId id="351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7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2924810"/>
            <a:ext cx="10142855" cy="8489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9685"/>
            <a:ext cx="992494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15913" y="2931792"/>
            <a:ext cx="374998" cy="34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2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3702" y="5399520"/>
            <a:ext cx="371334" cy="381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185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117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8"/>
          <a:stretch>
            <a:fillRect/>
          </a:stretch>
        </p:blipFill>
        <p:spPr>
          <a:xfrm>
            <a:off x="1199515" y="1917065"/>
            <a:ext cx="10584860" cy="9893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911"/>
          <a:stretch>
            <a:fillRect/>
          </a:stretch>
        </p:blipFill>
        <p:spPr>
          <a:xfrm>
            <a:off x="3359785" y="2277110"/>
            <a:ext cx="5113065" cy="359664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36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82619" y="1452899"/>
            <a:ext cx="1628161" cy="515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97732" y="3341319"/>
            <a:ext cx="1037833" cy="44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05188" y="3341319"/>
            <a:ext cx="533197" cy="44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8362" y="4256916"/>
            <a:ext cx="571284" cy="476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16775" y="6116724"/>
            <a:ext cx="1114005" cy="505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124585"/>
            <a:ext cx="9357360" cy="43027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56" b="-108"/>
          <a:stretch>
            <a:fillRect/>
          </a:stretch>
        </p:blipFill>
        <p:spPr>
          <a:xfrm>
            <a:off x="3287395" y="4364990"/>
            <a:ext cx="4708525" cy="2446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0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86297" y="1500430"/>
            <a:ext cx="580806" cy="524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54408" y="2434573"/>
            <a:ext cx="580806" cy="514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9596" y="2491766"/>
            <a:ext cx="552241" cy="467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2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72141" y="1481294"/>
            <a:ext cx="1104483" cy="49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1561" y="2405647"/>
            <a:ext cx="1123526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44735" y="2405647"/>
            <a:ext cx="1104483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58639" y="3415764"/>
            <a:ext cx="418942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35415" y="4282941"/>
            <a:ext cx="1047355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7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39395" y="2301139"/>
            <a:ext cx="571283" cy="524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05541" y="2339268"/>
            <a:ext cx="428463" cy="495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29672" y="3254360"/>
            <a:ext cx="1637682" cy="486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6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95818" y="1462189"/>
            <a:ext cx="1161612" cy="514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9985" y="2376805"/>
            <a:ext cx="979995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7135" y="3270250"/>
            <a:ext cx="934974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78841" y="4272820"/>
            <a:ext cx="2199445" cy="49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653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24080" y="2359009"/>
            <a:ext cx="790278" cy="333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589375"/>
            <a:ext cx="11340000" cy="579754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1"/>
          <a:stretch>
            <a:fillRect/>
          </a:stretch>
        </p:blipFill>
        <p:spPr>
          <a:xfrm>
            <a:off x="6600190" y="2997200"/>
            <a:ext cx="3388360" cy="220218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5228945"/>
            <a:ext cx="11340000" cy="59907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552716" y="5373883"/>
            <a:ext cx="752191" cy="31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50" y="980795"/>
            <a:ext cx="5724000" cy="4966412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7176135" y="4725035"/>
            <a:ext cx="101028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855595" y="5373370"/>
            <a:ext cx="57340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795" y="1052550"/>
            <a:ext cx="5724000" cy="493367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807710" y="1124585"/>
            <a:ext cx="579755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07485" y="2997200"/>
            <a:ext cx="934085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024245" y="2997200"/>
            <a:ext cx="934085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880100" y="4220845"/>
            <a:ext cx="934085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87395" y="5482590"/>
            <a:ext cx="173609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95" y="1412595"/>
            <a:ext cx="5724000" cy="46016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50" y="1412595"/>
            <a:ext cx="5724000" cy="371779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40" y="1340205"/>
            <a:ext cx="5724000" cy="40404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33971" y="3545267"/>
            <a:ext cx="474629" cy="49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33971" y="4841487"/>
            <a:ext cx="474629" cy="49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95" y="1224000"/>
            <a:ext cx="5724000" cy="4531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52295" y="1988702"/>
            <a:ext cx="360964" cy="31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0695" y="3140624"/>
            <a:ext cx="423199" cy="44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1810" y="4416949"/>
            <a:ext cx="423199" cy="44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226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00201" y="3253023"/>
            <a:ext cx="266600" cy="276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5157190"/>
            <a:ext cx="11340000" cy="13218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837350" y="5377496"/>
            <a:ext cx="276121" cy="287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4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1158" y="1443474"/>
            <a:ext cx="257078" cy="276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89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90680" y="2195635"/>
            <a:ext cx="276121" cy="2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740"/>
            <a:ext cx="11340000" cy="6454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65" r="52374"/>
          <a:stretch>
            <a:fillRect/>
          </a:stretch>
        </p:blipFill>
        <p:spPr>
          <a:xfrm>
            <a:off x="2783840" y="2393595"/>
            <a:ext cx="5400720" cy="230794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927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788211" y="4458575"/>
            <a:ext cx="342770" cy="496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408795" y="1557020"/>
            <a:ext cx="65849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052830"/>
            <a:ext cx="9664065" cy="5629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4805" y="1988820"/>
            <a:ext cx="188468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1945" y="2780665"/>
            <a:ext cx="187706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16315" y="3644900"/>
            <a:ext cx="51244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7760" y="4509135"/>
            <a:ext cx="165862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84925" y="5300980"/>
            <a:ext cx="248094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544050" cy="54178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16315" y="4437380"/>
            <a:ext cx="53467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84</cp:revision>
  <dcterms:created xsi:type="dcterms:W3CDTF">2015-09-16T06:44:00Z</dcterms:created>
  <dcterms:modified xsi:type="dcterms:W3CDTF">2024-12-12T03:07:34Z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