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3" r:id="rId9"/>
    <p:sldId id="331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94355"/>
            <a:ext cx="11014710" cy="669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88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406184"/>
            <a:ext cx="1618639" cy="4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3359559"/>
            <a:ext cx="1656725" cy="4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516" y="5218639"/>
            <a:ext cx="1104483" cy="4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535" y="3291840"/>
            <a:ext cx="123126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567182"/>
            <a:ext cx="428463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557676"/>
            <a:ext cx="428463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29115" cy="537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2997200"/>
            <a:ext cx="52006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42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0440"/>
            <a:ext cx="8014970" cy="2743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5"/>
          <a:stretch>
            <a:fillRect/>
          </a:stretch>
        </p:blipFill>
        <p:spPr>
          <a:xfrm>
            <a:off x="8328660" y="1628775"/>
            <a:ext cx="3580765" cy="2246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933190"/>
            <a:ext cx="9690735" cy="1693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0880" y="4090670"/>
            <a:ext cx="218059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3235" y="4077335"/>
            <a:ext cx="11487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6270" y="4077335"/>
            <a:ext cx="11487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4869180"/>
            <a:ext cx="6413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7395" y="4869180"/>
            <a:ext cx="6413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5910" y="4872355"/>
            <a:ext cx="122364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8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5"/>
          <a:stretch>
            <a:fillRect/>
          </a:stretch>
        </p:blipFill>
        <p:spPr>
          <a:xfrm>
            <a:off x="1127760" y="2780665"/>
            <a:ext cx="9936525" cy="185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6606" y="3123336"/>
            <a:ext cx="2180403" cy="4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9932670" cy="3375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2"/>
          <a:stretch>
            <a:fillRect/>
          </a:stretch>
        </p:blipFill>
        <p:spPr>
          <a:xfrm>
            <a:off x="1127760" y="4364990"/>
            <a:ext cx="4415155" cy="21342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2"/>
          <a:stretch>
            <a:fillRect/>
          </a:stretch>
        </p:blipFill>
        <p:spPr>
          <a:xfrm>
            <a:off x="5735955" y="4220845"/>
            <a:ext cx="5282565" cy="24625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2636404"/>
            <a:ext cx="323727" cy="3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3495299"/>
            <a:ext cx="1133047" cy="51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70</cp:revision>
  <dcterms:created xsi:type="dcterms:W3CDTF">2015-09-16T06:44:00Z</dcterms:created>
  <dcterms:modified xsi:type="dcterms:W3CDTF">2024-12-12T03:03:21Z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