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84" r:id="rId11"/>
    <p:sldId id="339" r:id="rId12"/>
    <p:sldId id="338" r:id="rId13"/>
    <p:sldId id="337" r:id="rId14"/>
    <p:sldId id="336" r:id="rId15"/>
    <p:sldId id="334" r:id="rId16"/>
    <p:sldId id="332" r:id="rId17"/>
    <p:sldId id="331" r:id="rId18"/>
    <p:sldId id="329" r:id="rId19"/>
    <p:sldId id="328" r:id="rId20"/>
    <p:sldId id="326" r:id="rId21"/>
    <p:sldId id="325" r:id="rId22"/>
    <p:sldId id="354" r:id="rId23"/>
    <p:sldId id="353" r:id="rId24"/>
    <p:sldId id="352" r:id="rId25"/>
    <p:sldId id="351" r:id="rId26"/>
    <p:sldId id="350" r:id="rId27"/>
    <p:sldId id="349" r:id="rId28"/>
    <p:sldId id="348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996565"/>
            <a:ext cx="10756900" cy="7867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61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5371990"/>
            <a:ext cx="380856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08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13670" cy="4824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5157470"/>
            <a:ext cx="75819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41065"/>
          <a:stretch>
            <a:fillRect/>
          </a:stretch>
        </p:blipFill>
        <p:spPr>
          <a:xfrm>
            <a:off x="4799965" y="4869180"/>
            <a:ext cx="2898140" cy="1759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92785"/>
            <a:ext cx="8037195" cy="3724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4365625"/>
            <a:ext cx="8037195" cy="22110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26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626358"/>
            <a:ext cx="371335" cy="39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4"/>
          <a:stretch>
            <a:fillRect/>
          </a:stretch>
        </p:blipFill>
        <p:spPr>
          <a:xfrm>
            <a:off x="1199515" y="4221480"/>
            <a:ext cx="9030335" cy="2409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2708910"/>
            <a:ext cx="7515225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986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1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2"/>
          <a:stretch>
            <a:fillRect/>
          </a:stretch>
        </p:blipFill>
        <p:spPr>
          <a:xfrm>
            <a:off x="3975100" y="2997200"/>
            <a:ext cx="5021580" cy="32607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15" y="1052550"/>
            <a:ext cx="110092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4964" y="1376493"/>
            <a:ext cx="314286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2448" y="1330215"/>
            <a:ext cx="1136978" cy="4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5211" y="2357578"/>
            <a:ext cx="203361" cy="3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6476" y="2311300"/>
            <a:ext cx="1109247" cy="4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55741" y="2348322"/>
            <a:ext cx="295799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5967" y="3255363"/>
            <a:ext cx="1053784" cy="50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37254" y="4310493"/>
            <a:ext cx="342017" cy="3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63279" y="5236045"/>
            <a:ext cx="1035297" cy="4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3374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85" b="2688"/>
          <a:stretch>
            <a:fillRect/>
          </a:stretch>
        </p:blipFill>
        <p:spPr>
          <a:xfrm>
            <a:off x="3288030" y="4426585"/>
            <a:ext cx="5321300" cy="224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07801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6175" y="1335424"/>
            <a:ext cx="407309" cy="35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5196" y="1272035"/>
            <a:ext cx="534028" cy="47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7445" y="2223135"/>
            <a:ext cx="469709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04014" y="5147813"/>
            <a:ext cx="1059004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6023610"/>
            <a:ext cx="489648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15617" y="3123397"/>
            <a:ext cx="761712" cy="35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5617" y="3820161"/>
            <a:ext cx="399899" cy="32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5138" y="4488291"/>
            <a:ext cx="752191" cy="33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210" y="2277110"/>
            <a:ext cx="870775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941968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1484630"/>
            <a:ext cx="9219565" cy="40805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908685"/>
            <a:ext cx="9643110" cy="50431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980440"/>
            <a:ext cx="9491980" cy="55086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230" y="836650"/>
            <a:ext cx="603113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052830"/>
            <a:ext cx="10450830" cy="50368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840" y="908405"/>
            <a:ext cx="565032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91303" y="3092288"/>
            <a:ext cx="279906" cy="24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1303" y="4222210"/>
            <a:ext cx="279906" cy="24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1303" y="5917094"/>
            <a:ext cx="279906" cy="24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7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9471" y="1338518"/>
            <a:ext cx="409420" cy="2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7204" y="1977910"/>
            <a:ext cx="818841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7052" y="2684104"/>
            <a:ext cx="790277" cy="31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5163" y="4010604"/>
            <a:ext cx="2713602" cy="37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844395"/>
            <a:ext cx="11340000" cy="1984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8087" y="2626593"/>
            <a:ext cx="3123022" cy="36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842" y="3303862"/>
            <a:ext cx="1152090" cy="35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9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0201" y="3272190"/>
            <a:ext cx="285643" cy="2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245273"/>
            <a:ext cx="285642" cy="2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262848"/>
            <a:ext cx="276121" cy="28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85" y="1196975"/>
            <a:ext cx="11574000" cy="223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0730" y="2853055"/>
            <a:ext cx="60071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10529570" cy="574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73</cp:revision>
  <dcterms:created xsi:type="dcterms:W3CDTF">2015-09-16T06:44:00Z</dcterms:created>
  <dcterms:modified xsi:type="dcterms:W3CDTF">2024-12-12T02:56:30Z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