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3124200"/>
            <a:ext cx="365760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958" y="1450731"/>
            <a:ext cx="10858500" cy="4114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22240" y="1872886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07000" y="4248140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6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047875"/>
            <a:ext cx="108394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2240" y="2025286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22240" y="3429000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143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461" y="1249241"/>
            <a:ext cx="108204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95220" y="3459480"/>
            <a:ext cx="76016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78804" y="3982916"/>
            <a:ext cx="2945228" cy="363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78804" y="4465320"/>
            <a:ext cx="760160" cy="3405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00" y="4924748"/>
            <a:ext cx="760160" cy="3405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93428" y="5378224"/>
            <a:ext cx="1774828" cy="339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604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165" y="1359877"/>
            <a:ext cx="108585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47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552575"/>
            <a:ext cx="104584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27261" y="1519826"/>
            <a:ext cx="442660" cy="415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1552575"/>
            <a:ext cx="798160" cy="375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59600" y="1991089"/>
            <a:ext cx="3310619" cy="4092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67050" y="2526804"/>
            <a:ext cx="442660" cy="415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21212" y="2488704"/>
            <a:ext cx="776868" cy="3535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14470" y="2989537"/>
            <a:ext cx="442660" cy="415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45050" y="2989537"/>
            <a:ext cx="483949" cy="3404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58436" y="3012871"/>
            <a:ext cx="442660" cy="415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61724" y="2944291"/>
            <a:ext cx="812955" cy="3780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73181" y="4365104"/>
            <a:ext cx="1432019" cy="374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45264" y="4869160"/>
            <a:ext cx="1118276" cy="342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717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242" y="1921119"/>
            <a:ext cx="10858500" cy="34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372" y="2392974"/>
            <a:ext cx="904875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9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543050"/>
            <a:ext cx="104584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86156" y="1534050"/>
            <a:ext cx="3374836" cy="373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96716" y="2054242"/>
            <a:ext cx="761684" cy="3292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08616" y="2546616"/>
            <a:ext cx="761684" cy="3292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4966" y="2993400"/>
            <a:ext cx="1401226" cy="341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71826" y="3460254"/>
            <a:ext cx="761684" cy="3292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55840" y="3933056"/>
            <a:ext cx="531856" cy="328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52668" y="4343400"/>
            <a:ext cx="3501132" cy="4114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2168" y="4806450"/>
            <a:ext cx="3501132" cy="4114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581150"/>
            <a:ext cx="109156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55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562100"/>
            <a:ext cx="104775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50060" y="1550306"/>
            <a:ext cx="1172148" cy="3272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2060848"/>
            <a:ext cx="341000" cy="322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28096" y="2505088"/>
            <a:ext cx="451808" cy="427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9616" y="2505088"/>
            <a:ext cx="871680" cy="341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9856" y="3001912"/>
            <a:ext cx="451808" cy="427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15072" y="2980944"/>
            <a:ext cx="807648" cy="335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67856" y="4381500"/>
            <a:ext cx="1505712" cy="348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490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969" y="1296807"/>
            <a:ext cx="1089660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7098" y="4149969"/>
            <a:ext cx="1015365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814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9660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0984" y="1671558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0816" y="3068960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021" y="1328372"/>
            <a:ext cx="104584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5820" y="4080146"/>
            <a:ext cx="925260" cy="334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63624" y="4570080"/>
            <a:ext cx="925260" cy="334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40" y="5068674"/>
            <a:ext cx="3051840" cy="2856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485988"/>
            <a:ext cx="2604576" cy="320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723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057400"/>
            <a:ext cx="104203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53036" y="2027826"/>
            <a:ext cx="397956" cy="380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33536" y="2047512"/>
            <a:ext cx="1079471" cy="37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56265" y="2996952"/>
            <a:ext cx="765288" cy="343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95056" y="2987808"/>
            <a:ext cx="765288" cy="343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21076" y="3899148"/>
            <a:ext cx="765288" cy="343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03616" y="4389120"/>
            <a:ext cx="777304" cy="325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469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90650"/>
            <a:ext cx="109156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88348" y="3196226"/>
            <a:ext cx="826708" cy="357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3645024"/>
            <a:ext cx="826708" cy="357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3328" y="4571778"/>
            <a:ext cx="826708" cy="357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9160" y="5007898"/>
            <a:ext cx="477656" cy="380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59896" y="5031122"/>
            <a:ext cx="826708" cy="357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61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276475"/>
            <a:ext cx="10477500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66300" y="2764426"/>
            <a:ext cx="1172148" cy="3272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3616" y="3226977"/>
            <a:ext cx="5080064" cy="323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149081"/>
            <a:ext cx="7178992" cy="31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898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00175"/>
            <a:ext cx="109156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69640" y="1842406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193585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29860" y="4143630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48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273" y="1264626"/>
            <a:ext cx="1093470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004" y="6253529"/>
            <a:ext cx="9105900" cy="40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07000" y="3876946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06999" y="5734020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936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530" y="1263894"/>
            <a:ext cx="108966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3660" y="1240426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64708" y="2139712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81631" y="3087417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89251" y="5488450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45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996" y="1335698"/>
            <a:ext cx="108585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7000" y="1263286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07000" y="2204864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432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96511"/>
            <a:ext cx="108966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75580" y="1354726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1220" y="3251711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1219" y="4629161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24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411" y="1233121"/>
            <a:ext cx="10858500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750" y="2620109"/>
            <a:ext cx="10858500" cy="4114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84140" y="1712866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07000" y="4415016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594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978" y="1230191"/>
            <a:ext cx="109728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5100" y="1194706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29859" y="2159908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37480" y="4455780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990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2024-12-13T02:08:38Z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