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47" r:id="rId4"/>
    <p:sldId id="345" r:id="rId5"/>
    <p:sldId id="344" r:id="rId6"/>
    <p:sldId id="342" r:id="rId7"/>
    <p:sldId id="341" r:id="rId8"/>
    <p:sldId id="339" r:id="rId9"/>
    <p:sldId id="338" r:id="rId10"/>
    <p:sldId id="337" r:id="rId11"/>
    <p:sldId id="336" r:id="rId12"/>
    <p:sldId id="334" r:id="rId13"/>
    <p:sldId id="333" r:id="rId14"/>
    <p:sldId id="332" r:id="rId15"/>
    <p:sldId id="331" r:id="rId16"/>
    <p:sldId id="330" r:id="rId17"/>
    <p:sldId id="328" r:id="rId18"/>
    <p:sldId id="327" r:id="rId19"/>
    <p:sldId id="326" r:id="rId20"/>
    <p:sldId id="325" r:id="rId21"/>
    <p:sldId id="324" r:id="rId22"/>
    <p:sldId id="352" r:id="rId23"/>
    <p:sldId id="351" r:id="rId24"/>
    <p:sldId id="350" r:id="rId25"/>
    <p:sldId id="349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860" y="2934970"/>
            <a:ext cx="10513695" cy="9347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41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3467577"/>
            <a:ext cx="428463" cy="391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3860800"/>
            <a:ext cx="5856605" cy="2694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665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436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9"/>
          <a:stretch>
            <a:fillRect/>
          </a:stretch>
        </p:blipFill>
        <p:spPr>
          <a:xfrm>
            <a:off x="551180" y="1125500"/>
            <a:ext cx="9770745" cy="5679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06916" y="1240003"/>
            <a:ext cx="943408" cy="443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65065" y="2787015"/>
            <a:ext cx="218249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27265" y="4570730"/>
            <a:ext cx="218694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23645" y="5261610"/>
            <a:ext cx="811847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56640" y="6270890"/>
            <a:ext cx="1616100" cy="426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80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0881" y="1653819"/>
            <a:ext cx="504634" cy="95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760" y="2277110"/>
            <a:ext cx="7644130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24585"/>
            <a:ext cx="8665210" cy="40481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568" b="601"/>
          <a:stretch>
            <a:fillRect/>
          </a:stretch>
        </p:blipFill>
        <p:spPr>
          <a:xfrm>
            <a:off x="8544560" y="3936365"/>
            <a:ext cx="3282315" cy="2921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476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14811" y="2319401"/>
            <a:ext cx="380856" cy="400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3365"/>
            <a:ext cx="11340000" cy="46713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87657" y="1633937"/>
            <a:ext cx="561763" cy="467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58355" y="3345815"/>
            <a:ext cx="295592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20654" y="4579771"/>
            <a:ext cx="504634" cy="104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2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77329" y="2481034"/>
            <a:ext cx="2818338" cy="514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02216" y="5290316"/>
            <a:ext cx="1047355" cy="457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3413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197884" y="5295330"/>
            <a:ext cx="495113" cy="257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760460" y="4220845"/>
            <a:ext cx="194183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49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083123" y="3113737"/>
            <a:ext cx="1980453" cy="362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96120" y="3791370"/>
            <a:ext cx="799798" cy="343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06196" y="4497636"/>
            <a:ext cx="799798" cy="314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575" y="4870170"/>
            <a:ext cx="11340000" cy="148536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102068" y="5127253"/>
            <a:ext cx="2380352" cy="36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50" y="908405"/>
            <a:ext cx="5724000" cy="550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795" y="1124305"/>
            <a:ext cx="5724000" cy="518883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95" y="1052550"/>
            <a:ext cx="5724000" cy="550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50" y="1268450"/>
            <a:ext cx="5724000" cy="3736888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692785"/>
            <a:ext cx="5360670" cy="48031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80325" y="2459990"/>
            <a:ext cx="484505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80325" y="4041140"/>
            <a:ext cx="48387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80325" y="5013325"/>
            <a:ext cx="517525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5495925"/>
            <a:ext cx="5360670" cy="128143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647305" y="5949315"/>
            <a:ext cx="54991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31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63828" y="1367275"/>
            <a:ext cx="723627" cy="34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48463" y="1357724"/>
            <a:ext cx="761712" cy="34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77430" y="2035897"/>
            <a:ext cx="1961409" cy="362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24332" y="2723621"/>
            <a:ext cx="1609118" cy="34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122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28765" y="3254884"/>
            <a:ext cx="276120" cy="28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3644620"/>
            <a:ext cx="11340000" cy="28039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496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9722" y="1444152"/>
            <a:ext cx="285642" cy="277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79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71637" y="2810147"/>
            <a:ext cx="323727" cy="277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38" t="1990" r="10466" b="-1990"/>
          <a:stretch>
            <a:fillRect/>
          </a:stretch>
        </p:blipFill>
        <p:spPr>
          <a:xfrm>
            <a:off x="1199515" y="3201670"/>
            <a:ext cx="10225450" cy="306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45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28765" y="2930987"/>
            <a:ext cx="285642" cy="286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45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1576466"/>
            <a:ext cx="371335" cy="39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1" b="3056"/>
          <a:stretch>
            <a:fillRect/>
          </a:stretch>
        </p:blipFill>
        <p:spPr>
          <a:xfrm>
            <a:off x="407670" y="1196975"/>
            <a:ext cx="10543540" cy="55445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35185" y="2628900"/>
            <a:ext cx="40894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77</cp:revision>
  <dcterms:created xsi:type="dcterms:W3CDTF">2015-09-16T06:44:00Z</dcterms:created>
  <dcterms:modified xsi:type="dcterms:W3CDTF">2024-12-12T03:08:18Z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