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66" r:id="rId4"/>
    <p:sldId id="365" r:id="rId5"/>
    <p:sldId id="360" r:id="rId6"/>
    <p:sldId id="358" r:id="rId7"/>
    <p:sldId id="355" r:id="rId8"/>
    <p:sldId id="352" r:id="rId9"/>
    <p:sldId id="351" r:id="rId10"/>
    <p:sldId id="350" r:id="rId11"/>
    <p:sldId id="349" r:id="rId12"/>
    <p:sldId id="348" r:id="rId13"/>
    <p:sldId id="347" r:id="rId14"/>
    <p:sldId id="344" r:id="rId15"/>
    <p:sldId id="342" r:id="rId16"/>
    <p:sldId id="341" r:id="rId17"/>
    <p:sldId id="340" r:id="rId18"/>
    <p:sldId id="338" r:id="rId19"/>
    <p:sldId id="336" r:id="rId20"/>
    <p:sldId id="333" r:id="rId21"/>
    <p:sldId id="332" r:id="rId22"/>
    <p:sldId id="331" r:id="rId23"/>
    <p:sldId id="330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0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9970" y="2924810"/>
            <a:ext cx="10132060" cy="9290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82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4302308"/>
            <a:ext cx="428463" cy="38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5" b="44961"/>
          <a:stretch>
            <a:fillRect/>
          </a:stretch>
        </p:blipFill>
        <p:spPr>
          <a:xfrm>
            <a:off x="4224020" y="4940935"/>
            <a:ext cx="3232150" cy="18827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48525" y="1196975"/>
            <a:ext cx="71247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2596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65" y="1029970"/>
            <a:ext cx="9100820" cy="4227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2125" y="4220845"/>
            <a:ext cx="63309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26" b="6909"/>
          <a:stretch>
            <a:fillRect/>
          </a:stretch>
        </p:blipFill>
        <p:spPr>
          <a:xfrm>
            <a:off x="767715" y="4580890"/>
            <a:ext cx="2528570" cy="21945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9" b="-1098"/>
          <a:stretch>
            <a:fillRect/>
          </a:stretch>
        </p:blipFill>
        <p:spPr>
          <a:xfrm>
            <a:off x="3648075" y="4711700"/>
            <a:ext cx="5160010" cy="206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981075"/>
            <a:ext cx="7713980" cy="2640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3515360"/>
            <a:ext cx="7713980" cy="33426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b="1547"/>
          <a:stretch>
            <a:fillRect/>
          </a:stretch>
        </p:blipFill>
        <p:spPr>
          <a:xfrm>
            <a:off x="407670" y="1196975"/>
            <a:ext cx="9942195" cy="5661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2746" y="3028131"/>
            <a:ext cx="300515" cy="334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1"/>
          <a:stretch>
            <a:fillRect/>
          </a:stretch>
        </p:blipFill>
        <p:spPr>
          <a:xfrm>
            <a:off x="360045" y="1052830"/>
            <a:ext cx="9909175" cy="5805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54324" y="4698201"/>
            <a:ext cx="291202" cy="341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93495"/>
            <a:ext cx="11340000" cy="2866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91" y="2307880"/>
            <a:ext cx="371335" cy="39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2"/>
          <a:stretch>
            <a:fillRect/>
          </a:stretch>
        </p:blipFill>
        <p:spPr>
          <a:xfrm>
            <a:off x="958850" y="3630295"/>
            <a:ext cx="10585495" cy="2994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991235"/>
            <a:ext cx="9698990" cy="2513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4605" y="2853055"/>
            <a:ext cx="65024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357245"/>
            <a:ext cx="9698990" cy="3376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24585"/>
            <a:ext cx="7701915" cy="47631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33"/>
          <a:stretch>
            <a:fillRect/>
          </a:stretch>
        </p:blipFill>
        <p:spPr>
          <a:xfrm>
            <a:off x="8227060" y="1268730"/>
            <a:ext cx="3797300" cy="22339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83"/>
          <a:stretch>
            <a:fillRect/>
          </a:stretch>
        </p:blipFill>
        <p:spPr>
          <a:xfrm>
            <a:off x="8472170" y="3536950"/>
            <a:ext cx="3404235" cy="235077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26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5566" y="2681727"/>
            <a:ext cx="295163" cy="266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1650" y="2500630"/>
            <a:ext cx="249999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35012" y="3491576"/>
            <a:ext cx="1647204" cy="48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" y="1268730"/>
            <a:ext cx="11643995" cy="43821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290469" y="2060368"/>
            <a:ext cx="1314553" cy="40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76360" y="2564765"/>
            <a:ext cx="104140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21090" y="3109595"/>
            <a:ext cx="104140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51425" y="3644900"/>
            <a:ext cx="76263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96000" y="4149090"/>
            <a:ext cx="101536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79875" y="4653280"/>
            <a:ext cx="78422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31990" y="5157470"/>
            <a:ext cx="107505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1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3850" y="3453130"/>
            <a:ext cx="146621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16523" y="5454082"/>
            <a:ext cx="561763" cy="39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7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0201" y="2559366"/>
            <a:ext cx="2256574" cy="476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1052830"/>
            <a:ext cx="8701405" cy="31483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8" r="48146"/>
          <a:stretch>
            <a:fillRect/>
          </a:stretch>
        </p:blipFill>
        <p:spPr>
          <a:xfrm>
            <a:off x="1199515" y="4293235"/>
            <a:ext cx="3004185" cy="23736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5" r="37988" b="6194"/>
          <a:stretch>
            <a:fillRect/>
          </a:stretch>
        </p:blipFill>
        <p:spPr>
          <a:xfrm>
            <a:off x="4439920" y="4149090"/>
            <a:ext cx="5154930" cy="242824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081086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59950" y="2260667"/>
            <a:ext cx="1071101" cy="436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9055" y="5131082"/>
            <a:ext cx="1043870" cy="48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3644" y="6157528"/>
            <a:ext cx="426625" cy="37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24585"/>
            <a:ext cx="9122410" cy="5598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94475" y="1847215"/>
            <a:ext cx="68961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0235" y="5300980"/>
            <a:ext cx="101282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87395" y="6165850"/>
            <a:ext cx="88138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3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16070" y="2598923"/>
            <a:ext cx="399899" cy="381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340485"/>
            <a:ext cx="11774805" cy="513270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007485" y="1304925"/>
            <a:ext cx="114427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40145" y="1268730"/>
            <a:ext cx="72326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17240" y="1772920"/>
            <a:ext cx="104965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59785" y="2338070"/>
            <a:ext cx="624268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98775" y="3140710"/>
            <a:ext cx="84264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87620" y="3145790"/>
            <a:ext cx="84264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431540" y="3643630"/>
            <a:ext cx="84264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320280" y="3644900"/>
            <a:ext cx="1363345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79875" y="4146550"/>
            <a:ext cx="496570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20055" y="4067810"/>
            <a:ext cx="86677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575685" y="4559935"/>
            <a:ext cx="72009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5640" y="5046345"/>
            <a:ext cx="698627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060065" y="5532755"/>
            <a:ext cx="57975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219065" y="5553710"/>
            <a:ext cx="57975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999740" y="6035040"/>
            <a:ext cx="72136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464425" y="6024880"/>
            <a:ext cx="72136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965835"/>
            <a:ext cx="9441815" cy="44919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44560" y="4940935"/>
            <a:ext cx="59055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5229225"/>
            <a:ext cx="9441815" cy="1668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28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3401588"/>
            <a:ext cx="371335" cy="40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695" b="2151"/>
          <a:stretch>
            <a:fillRect/>
          </a:stretch>
        </p:blipFill>
        <p:spPr>
          <a:xfrm>
            <a:off x="3359785" y="2924810"/>
            <a:ext cx="2907665" cy="20904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/>
          <a:stretch>
            <a:fillRect/>
          </a:stretch>
        </p:blipFill>
        <p:spPr>
          <a:xfrm>
            <a:off x="983615" y="4797425"/>
            <a:ext cx="10873150" cy="194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25220"/>
            <a:ext cx="9394825" cy="35102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4077335"/>
            <a:ext cx="9394825" cy="2407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8070" y="5661025"/>
            <a:ext cx="66929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16" b="6376"/>
          <a:stretch>
            <a:fillRect/>
          </a:stretch>
        </p:blipFill>
        <p:spPr>
          <a:xfrm>
            <a:off x="4871720" y="5373370"/>
            <a:ext cx="2148205" cy="143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944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99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4512472"/>
            <a:ext cx="342770" cy="381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4580890"/>
            <a:ext cx="2174240" cy="2207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339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1269365"/>
            <a:ext cx="4375150" cy="444119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83</cp:revision>
  <dcterms:created xsi:type="dcterms:W3CDTF">2015-09-16T06:44:00Z</dcterms:created>
  <dcterms:modified xsi:type="dcterms:W3CDTF">2024-12-12T02:59:10Z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