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26"/>
  </p:handoutMasterIdLst>
  <p:sldIdLst>
    <p:sldId id="302" r:id="rId3"/>
    <p:sldId id="348" r:id="rId4"/>
    <p:sldId id="345" r:id="rId5"/>
    <p:sldId id="344" r:id="rId6"/>
    <p:sldId id="342" r:id="rId7"/>
    <p:sldId id="340" r:id="rId8"/>
    <p:sldId id="339" r:id="rId9"/>
    <p:sldId id="337" r:id="rId10"/>
    <p:sldId id="336" r:id="rId11"/>
    <p:sldId id="335" r:id="rId12"/>
    <p:sldId id="334" r:id="rId13"/>
    <p:sldId id="333" r:id="rId14"/>
    <p:sldId id="330" r:id="rId15"/>
    <p:sldId id="329" r:id="rId17"/>
    <p:sldId id="328" r:id="rId18"/>
    <p:sldId id="326" r:id="rId19"/>
    <p:sldId id="325" r:id="rId20"/>
    <p:sldId id="354" r:id="rId21"/>
    <p:sldId id="353" r:id="rId22"/>
    <p:sldId id="352" r:id="rId23"/>
    <p:sldId id="350" r:id="rId24"/>
    <p:sldId id="349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29852"/>
          <a:stretch>
            <a:fillRect/>
          </a:stretch>
        </p:blipFill>
        <p:spPr>
          <a:xfrm>
            <a:off x="479425" y="1917065"/>
            <a:ext cx="9583420" cy="330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8447405" cy="506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5517515"/>
            <a:ext cx="67754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1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1917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55" y="2753715"/>
            <a:ext cx="11340000" cy="19553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9" r="13002"/>
          <a:stretch>
            <a:fillRect/>
          </a:stretch>
        </p:blipFill>
        <p:spPr>
          <a:xfrm>
            <a:off x="3287395" y="4653280"/>
            <a:ext cx="5290185" cy="18891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661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637" y="1311634"/>
            <a:ext cx="1074162" cy="49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30" y="4521200"/>
            <a:ext cx="16090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0814" y="6212086"/>
            <a:ext cx="1539633" cy="48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1414575"/>
            <a:ext cx="1085440" cy="4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3139280"/>
            <a:ext cx="1142569" cy="4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768" y="4873515"/>
            <a:ext cx="1133047" cy="48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75620" cy="3785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3935730" y="4149090"/>
            <a:ext cx="5156835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1357345"/>
            <a:ext cx="580805" cy="5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2243144"/>
            <a:ext cx="1047355" cy="5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930" y="2204720"/>
            <a:ext cx="33794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3100367"/>
            <a:ext cx="3370579" cy="5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45088" y="3967116"/>
            <a:ext cx="1123526" cy="5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3095" y="3933190"/>
            <a:ext cx="24504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9798" y="4843390"/>
            <a:ext cx="3313450" cy="5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bldLvl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102027"/>
            <a:ext cx="571284" cy="51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3120" y="2071370"/>
            <a:ext cx="121793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6423" y="2970511"/>
            <a:ext cx="571284" cy="51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2191" y="2980054"/>
            <a:ext cx="1104483" cy="49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443" y="2970511"/>
            <a:ext cx="580807" cy="51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91133" y="2980054"/>
            <a:ext cx="1075919" cy="50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764260"/>
            <a:ext cx="5724000" cy="560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052550"/>
            <a:ext cx="5724000" cy="21767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9365"/>
            <a:ext cx="11281410" cy="51955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4725035"/>
            <a:ext cx="542925" cy="19335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087620" y="3068955"/>
            <a:ext cx="11766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83840" y="3752850"/>
            <a:ext cx="11766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9740" y="4437380"/>
            <a:ext cx="11766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55595" y="5157470"/>
            <a:ext cx="11766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55595" y="5805170"/>
            <a:ext cx="11766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1825625" y="1323975"/>
            <a:ext cx="416941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836930"/>
            <a:ext cx="4925695" cy="36423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479290"/>
            <a:ext cx="4925695" cy="203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010" y="1124940"/>
            <a:ext cx="5724000" cy="55561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24706" y="3213237"/>
            <a:ext cx="552241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4706" y="4437517"/>
            <a:ext cx="552241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706" y="6185672"/>
            <a:ext cx="552241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340205"/>
            <a:ext cx="5724000" cy="2764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171" y="1988957"/>
            <a:ext cx="552241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561" y="3145591"/>
            <a:ext cx="552241" cy="48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3510"/>
            <a:ext cx="11198860" cy="47326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9365"/>
            <a:ext cx="542925" cy="19335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976360" y="1378585"/>
            <a:ext cx="11766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4155" y="2060575"/>
            <a:ext cx="21596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8570" y="2780665"/>
            <a:ext cx="16579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7845" y="4149090"/>
            <a:ext cx="21659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4105" y="4149090"/>
            <a:ext cx="9004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7890" y="4869180"/>
            <a:ext cx="9004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4020" y="5589270"/>
            <a:ext cx="21367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8765" y="3338259"/>
            <a:ext cx="285642" cy="28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4710"/>
            <a:ext cx="11340000" cy="22159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81158" y="4756329"/>
            <a:ext cx="333249" cy="27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37"/>
          <a:stretch>
            <a:fillRect/>
          </a:stretch>
        </p:blipFill>
        <p:spPr>
          <a:xfrm>
            <a:off x="360045" y="1224280"/>
            <a:ext cx="11339830" cy="213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979547"/>
            <a:ext cx="285642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85" y="3213100"/>
            <a:ext cx="6972300" cy="8477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004945"/>
            <a:ext cx="786384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558473"/>
            <a:ext cx="428463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795"/>
            <a:ext cx="11340000" cy="30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043" y="3266666"/>
            <a:ext cx="342769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4"/>
          <a:stretch>
            <a:fillRect/>
          </a:stretch>
        </p:blipFill>
        <p:spPr>
          <a:xfrm>
            <a:off x="887730" y="2898140"/>
            <a:ext cx="7200310" cy="386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5947764"/>
            <a:ext cx="428463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52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2024-12-12T03:05:22Z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