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75" r:id="rId4"/>
    <p:sldId id="374" r:id="rId5"/>
    <p:sldId id="426" r:id="rId6"/>
    <p:sldId id="363" r:id="rId7"/>
    <p:sldId id="361" r:id="rId8"/>
    <p:sldId id="359" r:id="rId9"/>
    <p:sldId id="358" r:id="rId10"/>
    <p:sldId id="357" r:id="rId11"/>
    <p:sldId id="355" r:id="rId12"/>
    <p:sldId id="354" r:id="rId13"/>
    <p:sldId id="353" r:id="rId14"/>
    <p:sldId id="352" r:id="rId15"/>
    <p:sldId id="350" r:id="rId16"/>
    <p:sldId id="348" r:id="rId17"/>
    <p:sldId id="347" r:id="rId18"/>
    <p:sldId id="345" r:id="rId19"/>
    <p:sldId id="344" r:id="rId20"/>
    <p:sldId id="343" r:id="rId21"/>
    <p:sldId id="342" r:id="rId22"/>
    <p:sldId id="341" r:id="rId23"/>
    <p:sldId id="340" r:id="rId24"/>
    <p:sldId id="337" r:id="rId25"/>
    <p:sldId id="334" r:id="rId26"/>
    <p:sldId id="332" r:id="rId27"/>
    <p:sldId id="331" r:id="rId28"/>
    <p:sldId id="330" r:id="rId29"/>
    <p:sldId id="329" r:id="rId30"/>
    <p:sldId id="327" r:id="rId31"/>
    <p:sldId id="326" r:id="rId32"/>
    <p:sldId id="325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9" userDrawn="1">
          <p15:clr>
            <a:srgbClr val="A4A3A4"/>
          </p15:clr>
        </p15:guide>
        <p15:guide id="2" pos="38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9"/>
        <p:guide pos="380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4145" y="2852420"/>
            <a:ext cx="9363075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350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64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4754412"/>
            <a:ext cx="380856" cy="391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360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0160"/>
            <a:ext cx="11340000" cy="4887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77" y="5277262"/>
            <a:ext cx="380856" cy="390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195" y="4797145"/>
            <a:ext cx="11340000" cy="2000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61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210" y="3549650"/>
            <a:ext cx="540385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691" b="4154"/>
          <a:stretch>
            <a:fillRect/>
          </a:stretch>
        </p:blipFill>
        <p:spPr>
          <a:xfrm>
            <a:off x="3397885" y="3573145"/>
            <a:ext cx="5264150" cy="2581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417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340000" cy="18890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713" y="2416879"/>
            <a:ext cx="437984" cy="391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9" r="34676"/>
          <a:stretch>
            <a:fillRect/>
          </a:stretch>
        </p:blipFill>
        <p:spPr>
          <a:xfrm>
            <a:off x="3287395" y="2924810"/>
            <a:ext cx="4961255" cy="3926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745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96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5738409"/>
            <a:ext cx="437984" cy="390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6212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412875"/>
            <a:ext cx="11705590" cy="473265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503930" y="2132965"/>
            <a:ext cx="93916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664200" y="2132965"/>
            <a:ext cx="119253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584065" y="2708910"/>
            <a:ext cx="1006475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224020" y="3284855"/>
            <a:ext cx="1297940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071495" y="3754120"/>
            <a:ext cx="1297940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439920" y="4292600"/>
            <a:ext cx="588645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671945" y="4292600"/>
            <a:ext cx="588645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904605" y="4292600"/>
            <a:ext cx="588645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398520" y="4797425"/>
            <a:ext cx="588645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600190" y="4797425"/>
            <a:ext cx="588645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0916285" y="4797425"/>
            <a:ext cx="736600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935345" y="5300980"/>
            <a:ext cx="736600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0344150" y="5300980"/>
            <a:ext cx="736600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67715" y="5229225"/>
            <a:ext cx="292735" cy="106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4634865"/>
            <a:ext cx="340360" cy="1452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250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84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0453" y="2633468"/>
            <a:ext cx="342770" cy="390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981075"/>
            <a:ext cx="9846945" cy="4022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04605" y="4293235"/>
            <a:ext cx="81661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080" b="633"/>
          <a:stretch>
            <a:fillRect/>
          </a:stretch>
        </p:blipFill>
        <p:spPr>
          <a:xfrm>
            <a:off x="4655820" y="4292600"/>
            <a:ext cx="1854200" cy="175323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733415"/>
            <a:ext cx="10967085" cy="855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052830"/>
            <a:ext cx="8330565" cy="2629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52080" y="3213100"/>
            <a:ext cx="52070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740" y="3213100"/>
            <a:ext cx="3728085" cy="197675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5229225"/>
            <a:ext cx="9022080" cy="1368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980440"/>
            <a:ext cx="7739380" cy="43313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95" r="12782"/>
          <a:stretch>
            <a:fillRect/>
          </a:stretch>
        </p:blipFill>
        <p:spPr>
          <a:xfrm>
            <a:off x="5735955" y="4653280"/>
            <a:ext cx="4961890" cy="204152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36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87657" y="2500400"/>
            <a:ext cx="1647204" cy="485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76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40535" y="2662555"/>
            <a:ext cx="226822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168390" y="3639185"/>
            <a:ext cx="226822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76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11183" y="1757982"/>
            <a:ext cx="304685" cy="381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72141" y="2740129"/>
            <a:ext cx="1133047" cy="495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125220"/>
            <a:ext cx="8982710" cy="31648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33" b="4124"/>
          <a:stretch>
            <a:fillRect/>
          </a:stretch>
        </p:blipFill>
        <p:spPr>
          <a:xfrm>
            <a:off x="7710170" y="3429000"/>
            <a:ext cx="3542030" cy="298069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17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44030" y="3386272"/>
            <a:ext cx="1142569" cy="495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69168" y="5443764"/>
            <a:ext cx="1637682" cy="523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485265"/>
            <a:ext cx="11523980" cy="38728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1340485"/>
            <a:ext cx="330200" cy="49803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25" y="1412875"/>
            <a:ext cx="290830" cy="203771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863975" y="1485265"/>
            <a:ext cx="93916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91605" y="1485265"/>
            <a:ext cx="93916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02075" y="1988820"/>
            <a:ext cx="93916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47665" y="1988820"/>
            <a:ext cx="93916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07485" y="2504440"/>
            <a:ext cx="93916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37205" y="2959100"/>
            <a:ext cx="93916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55820" y="2959100"/>
            <a:ext cx="93916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59785" y="3450590"/>
            <a:ext cx="172656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720715" y="3450590"/>
            <a:ext cx="95377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071495" y="3933190"/>
            <a:ext cx="95377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766945" y="3929380"/>
            <a:ext cx="95377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616315" y="3929380"/>
            <a:ext cx="95377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200640" y="3933190"/>
            <a:ext cx="95377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727575" y="4396740"/>
            <a:ext cx="95377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887470" y="4864100"/>
            <a:ext cx="95377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95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33954" y="1586733"/>
            <a:ext cx="552241" cy="381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2541294"/>
            <a:ext cx="1732896" cy="505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7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25743" y="2473311"/>
            <a:ext cx="580806" cy="52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484630"/>
            <a:ext cx="11696700" cy="4006215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3359785" y="1628775"/>
            <a:ext cx="95377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760460" y="1628775"/>
            <a:ext cx="95377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557645" y="2171700"/>
            <a:ext cx="76136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87395" y="2708910"/>
            <a:ext cx="78676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796280" y="3284855"/>
            <a:ext cx="761365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840595" y="3284855"/>
            <a:ext cx="76136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vc</a:t>
            </a:r>
            <a:endParaRPr lang="en-US" altLang="zh-CN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8256270" y="3898265"/>
            <a:ext cx="76136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vc</a:t>
            </a:r>
            <a:endParaRPr lang="en-US" altLang="zh-CN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167755" y="4437380"/>
            <a:ext cx="130365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vc</a:t>
            </a:r>
            <a:endParaRPr lang="en-US" altLang="zh-CN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944110" y="5085080"/>
            <a:ext cx="436880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240145" y="5013325"/>
            <a:ext cx="130365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vc</a:t>
            </a:r>
            <a:endParaRPr lang="en-US" altLang="zh-CN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8061960" y="5013325"/>
            <a:ext cx="113538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vc</a:t>
            </a:r>
            <a:endParaRPr lang="en-US" altLang="zh-CN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9912985" y="5013325"/>
            <a:ext cx="86931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vc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268730"/>
            <a:ext cx="8744585" cy="47828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84515" y="5373370"/>
            <a:ext cx="53340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" r="63170"/>
          <a:stretch>
            <a:fillRect/>
          </a:stretch>
        </p:blipFill>
        <p:spPr>
          <a:xfrm>
            <a:off x="9480550" y="4220845"/>
            <a:ext cx="2560955" cy="2002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669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3932910"/>
            <a:ext cx="11340000" cy="94639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61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3514427"/>
            <a:ext cx="342769" cy="391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690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08405"/>
            <a:ext cx="11340000" cy="30117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8887" y="3233935"/>
            <a:ext cx="371335" cy="400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3789045"/>
            <a:ext cx="6638290" cy="2943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</Words>
  <Application>WPS 演示</Application>
  <PresentationFormat>宽屏</PresentationFormat>
  <Paragraphs>50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81</cp:revision>
  <dcterms:created xsi:type="dcterms:W3CDTF">2015-09-16T06:44:00Z</dcterms:created>
  <dcterms:modified xsi:type="dcterms:W3CDTF">2024-12-11T08:14:47Z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