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66" r:id="rId4"/>
    <p:sldId id="365" r:id="rId5"/>
    <p:sldId id="364" r:id="rId6"/>
    <p:sldId id="363" r:id="rId7"/>
    <p:sldId id="362" r:id="rId8"/>
    <p:sldId id="361" r:id="rId9"/>
    <p:sldId id="358" r:id="rId10"/>
    <p:sldId id="357" r:id="rId11"/>
    <p:sldId id="356" r:id="rId12"/>
    <p:sldId id="355" r:id="rId13"/>
    <p:sldId id="354" r:id="rId14"/>
    <p:sldId id="353" r:id="rId15"/>
    <p:sldId id="351" r:id="rId16"/>
    <p:sldId id="350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2" r:id="rId31"/>
    <p:sldId id="331" r:id="rId32"/>
    <p:sldId id="330" r:id="rId33"/>
    <p:sldId id="329" r:id="rId34"/>
    <p:sldId id="328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3068955"/>
            <a:ext cx="91535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4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2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35280" y="1052830"/>
            <a:ext cx="1051179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9631" y="2316290"/>
            <a:ext cx="317736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08016"/>
            <a:ext cx="371334" cy="40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r="18087" b="-1078"/>
          <a:stretch>
            <a:fillRect/>
          </a:stretch>
        </p:blipFill>
        <p:spPr>
          <a:xfrm>
            <a:off x="2783840" y="3068955"/>
            <a:ext cx="5789295" cy="369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309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980440"/>
            <a:ext cx="10843895" cy="361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3860800"/>
            <a:ext cx="9232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3359785" y="4400550"/>
            <a:ext cx="4158615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14410" cy="52647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43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223838"/>
            <a:ext cx="42846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32060" cy="236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277110"/>
            <a:ext cx="6324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573145"/>
            <a:ext cx="10132060" cy="324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00305"/>
            <a:ext cx="380856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8665210" cy="5363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5949315"/>
            <a:ext cx="6242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r="6653" b="11158"/>
          <a:stretch>
            <a:fillRect/>
          </a:stretch>
        </p:blipFill>
        <p:spPr>
          <a:xfrm>
            <a:off x="9336405" y="4509135"/>
            <a:ext cx="2298700" cy="186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83725" cy="5285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9330" y="2853055"/>
            <a:ext cx="5041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81706"/>
            <a:ext cx="342769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261945"/>
            <a:ext cx="428463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"/>
          <a:stretch>
            <a:fillRect/>
          </a:stretch>
        </p:blipFill>
        <p:spPr>
          <a:xfrm>
            <a:off x="360045" y="1340485"/>
            <a:ext cx="10093960" cy="3220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" b="601"/>
          <a:stretch>
            <a:fillRect/>
          </a:stretch>
        </p:blipFill>
        <p:spPr>
          <a:xfrm>
            <a:off x="4727575" y="3644900"/>
            <a:ext cx="4701540" cy="28848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538724"/>
            <a:ext cx="1713853" cy="4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654" y="3436609"/>
            <a:ext cx="580806" cy="5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4409394"/>
            <a:ext cx="1123526" cy="51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176" y="4409394"/>
            <a:ext cx="1133047" cy="51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94765"/>
            <a:ext cx="11340000" cy="5834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38" y="2253127"/>
            <a:ext cx="571284" cy="5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65" y="6104479"/>
            <a:ext cx="1114005" cy="4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5778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2300" y="3108960"/>
            <a:ext cx="38074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1885" y="4922520"/>
            <a:ext cx="96246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149090"/>
            <a:ext cx="105562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760" y="5877560"/>
            <a:ext cx="10007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10045700" cy="3368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18" b="-156"/>
          <a:stretch>
            <a:fillRect/>
          </a:stretch>
        </p:blipFill>
        <p:spPr>
          <a:xfrm>
            <a:off x="4151630" y="4293235"/>
            <a:ext cx="2374900" cy="24961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3559475"/>
            <a:ext cx="1123526" cy="4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5950" y="4423410"/>
            <a:ext cx="36106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5368925"/>
            <a:ext cx="7556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22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6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92040" y="3418205"/>
            <a:ext cx="605155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4391133"/>
            <a:ext cx="523677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68730"/>
            <a:ext cx="9436735" cy="554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177415"/>
            <a:ext cx="33502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3789045"/>
            <a:ext cx="9747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9830" y="4509135"/>
            <a:ext cx="7994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9605" y="6021705"/>
            <a:ext cx="147891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472994"/>
            <a:ext cx="780755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3378754"/>
            <a:ext cx="1047355" cy="5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58655" cy="2390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573145"/>
            <a:ext cx="5675630" cy="310959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188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9590" y="2258060"/>
            <a:ext cx="24339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800" y="3325495"/>
            <a:ext cx="108775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7142" y="5237185"/>
            <a:ext cx="2242860" cy="47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465" y="2338705"/>
            <a:ext cx="59988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424199"/>
            <a:ext cx="418942" cy="4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6495" y="4220845"/>
            <a:ext cx="429768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5310085"/>
            <a:ext cx="1114005" cy="5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691640"/>
            <a:ext cx="371335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6344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7725" y="2293091"/>
            <a:ext cx="401805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7782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047" y="4366883"/>
            <a:ext cx="325791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20820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24835"/>
            <a:ext cx="11340000" cy="8915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21" b="-113"/>
          <a:stretch>
            <a:fillRect/>
          </a:stretch>
        </p:blipFill>
        <p:spPr>
          <a:xfrm>
            <a:off x="3575685" y="3545205"/>
            <a:ext cx="6239510" cy="31438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98593"/>
            <a:ext cx="342769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576733"/>
            <a:ext cx="437984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81</cp:revision>
  <dcterms:created xsi:type="dcterms:W3CDTF">2015-09-16T06:44:00Z</dcterms:created>
  <dcterms:modified xsi:type="dcterms:W3CDTF">2024-12-12T01:38:04Z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