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8" r:id="rId4"/>
    <p:sldId id="347" r:id="rId5"/>
    <p:sldId id="345" r:id="rId6"/>
    <p:sldId id="344" r:id="rId7"/>
    <p:sldId id="342" r:id="rId8"/>
    <p:sldId id="341" r:id="rId9"/>
    <p:sldId id="339" r:id="rId10"/>
    <p:sldId id="338" r:id="rId11"/>
    <p:sldId id="335" r:id="rId12"/>
    <p:sldId id="334" r:id="rId13"/>
    <p:sldId id="333" r:id="rId14"/>
    <p:sldId id="331" r:id="rId15"/>
    <p:sldId id="330" r:id="rId16"/>
    <p:sldId id="329" r:id="rId17"/>
    <p:sldId id="327" r:id="rId18"/>
    <p:sldId id="326" r:id="rId19"/>
    <p:sldId id="325" r:id="rId20"/>
    <p:sldId id="324" r:id="rId21"/>
    <p:sldId id="353" r:id="rId22"/>
    <p:sldId id="352" r:id="rId23"/>
    <p:sldId id="351" r:id="rId24"/>
    <p:sldId id="350" r:id="rId25"/>
    <p:sldId id="349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2636520"/>
            <a:ext cx="9979025" cy="1144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05240" cy="5307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4515" y="3140710"/>
            <a:ext cx="4349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333250"/>
            <a:ext cx="437984" cy="3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4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r="23730"/>
          <a:stretch>
            <a:fillRect/>
          </a:stretch>
        </p:blipFill>
        <p:spPr>
          <a:xfrm>
            <a:off x="3359785" y="3141345"/>
            <a:ext cx="435165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515" y="1500505"/>
            <a:ext cx="29070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609" y="2492675"/>
            <a:ext cx="2694559" cy="4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667" y="3475183"/>
            <a:ext cx="1085440" cy="46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995" y="4448175"/>
            <a:ext cx="12331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362" y="5430660"/>
            <a:ext cx="485591" cy="5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311701"/>
            <a:ext cx="1628161" cy="5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655" y="3287395"/>
            <a:ext cx="24288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4634" y="4350785"/>
            <a:ext cx="552241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760" y="5275474"/>
            <a:ext cx="1114005" cy="5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28" y="5275474"/>
            <a:ext cx="1075919" cy="4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>
            <a:fillRect/>
          </a:stretch>
        </p:blipFill>
        <p:spPr>
          <a:xfrm>
            <a:off x="2135505" y="4580890"/>
            <a:ext cx="7457440" cy="194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2530027"/>
            <a:ext cx="1104483" cy="5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2530027"/>
            <a:ext cx="1085440" cy="4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4560567"/>
            <a:ext cx="199949" cy="3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4493836"/>
            <a:ext cx="1094962" cy="5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5542471"/>
            <a:ext cx="314206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3123" y="5494806"/>
            <a:ext cx="1066397" cy="4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63000" cy="518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2132965"/>
            <a:ext cx="9404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675" y="2136140"/>
            <a:ext cx="11150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3717290"/>
            <a:ext cx="99631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795" y="4437380"/>
            <a:ext cx="12179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5229225"/>
            <a:ext cx="14998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663361"/>
            <a:ext cx="1571032" cy="52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5618342"/>
            <a:ext cx="1104483" cy="4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85" y="692505"/>
            <a:ext cx="572828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54206" y="2972197"/>
            <a:ext cx="790277" cy="36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6095" y="2972197"/>
            <a:ext cx="780755" cy="35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838" y="3621801"/>
            <a:ext cx="771234" cy="36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7556" y="3621801"/>
            <a:ext cx="761711" cy="35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90831" y="3621801"/>
            <a:ext cx="809319" cy="37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85" y="980160"/>
            <a:ext cx="5724000" cy="40300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980160"/>
            <a:ext cx="5724000" cy="4797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1268450"/>
            <a:ext cx="5724000" cy="46257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40" y="980160"/>
            <a:ext cx="5724000" cy="496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92035" y="3025140"/>
            <a:ext cx="5289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280" y="4149090"/>
            <a:ext cx="4800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5373370"/>
            <a:ext cx="5099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1772640"/>
            <a:ext cx="5724000" cy="2163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5932" y="2925005"/>
            <a:ext cx="552241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073074"/>
            <a:ext cx="799798" cy="36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2073074"/>
            <a:ext cx="1599596" cy="35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2731346"/>
            <a:ext cx="733148" cy="36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3408698"/>
            <a:ext cx="390377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088" y="3399158"/>
            <a:ext cx="704584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4256" y="4028809"/>
            <a:ext cx="809319" cy="34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4696621"/>
            <a:ext cx="1542468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157190"/>
            <a:ext cx="11340000" cy="135055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709785" y="5272130"/>
            <a:ext cx="1171133" cy="36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2732" y="5262552"/>
            <a:ext cx="790277" cy="37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10188" y="5923462"/>
            <a:ext cx="1133047" cy="37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1475"/>
            <a:ext cx="11340000" cy="4156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9849" y="2065993"/>
            <a:ext cx="799798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1260" y="2056460"/>
            <a:ext cx="790277" cy="37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053" y="3572229"/>
            <a:ext cx="780755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0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9722" y="3293444"/>
            <a:ext cx="323726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508855"/>
            <a:ext cx="11340000" cy="20685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66241" y="5414428"/>
            <a:ext cx="295164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2789173"/>
            <a:ext cx="285642" cy="28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64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16086"/>
            <a:ext cx="295164" cy="2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493010"/>
            <a:ext cx="8392795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62648"/>
            <a:ext cx="38085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99735"/>
            <a:ext cx="342769" cy="38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7"/>
          <a:stretch>
            <a:fillRect/>
          </a:stretch>
        </p:blipFill>
        <p:spPr>
          <a:xfrm>
            <a:off x="2135505" y="2132965"/>
            <a:ext cx="7369810" cy="21304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148810"/>
            <a:ext cx="11340000" cy="1851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71</cp:revision>
  <dcterms:created xsi:type="dcterms:W3CDTF">2015-09-16T06:44:00Z</dcterms:created>
  <dcterms:modified xsi:type="dcterms:W3CDTF">2024-12-12T02:57:18Z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