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48" r:id="rId4"/>
    <p:sldId id="347" r:id="rId5"/>
    <p:sldId id="346" r:id="rId6"/>
    <p:sldId id="345" r:id="rId7"/>
    <p:sldId id="342" r:id="rId8"/>
    <p:sldId id="341" r:id="rId9"/>
    <p:sldId id="340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  <p:sldId id="324" r:id="rId23"/>
    <p:sldId id="354" r:id="rId24"/>
    <p:sldId id="353" r:id="rId25"/>
    <p:sldId id="352" r:id="rId26"/>
    <p:sldId id="351" r:id="rId27"/>
    <p:sldId id="350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2738755"/>
            <a:ext cx="10208260" cy="1380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492597"/>
            <a:ext cx="333249" cy="38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10233660" cy="5601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2260" y="2493010"/>
            <a:ext cx="68008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3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8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520792"/>
            <a:ext cx="361813" cy="4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1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76"/>
          <a:stretch>
            <a:fillRect/>
          </a:stretch>
        </p:blipFill>
        <p:spPr>
          <a:xfrm>
            <a:off x="4872355" y="3284855"/>
            <a:ext cx="2404110" cy="3378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500" y="1509395"/>
            <a:ext cx="669607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610" y="2442845"/>
            <a:ext cx="203454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4500" y="3309620"/>
            <a:ext cx="635508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7135" y="4232910"/>
            <a:ext cx="185102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93943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338" y="3101307"/>
            <a:ext cx="962309" cy="42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1511" y="1596544"/>
            <a:ext cx="428463" cy="43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500" y="2437130"/>
            <a:ext cx="653224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135" y="3363595"/>
            <a:ext cx="195897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248410"/>
            <a:ext cx="8494395" cy="51720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845810" y="4364990"/>
            <a:ext cx="50038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560" y="5013325"/>
            <a:ext cx="50038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9695" y="5013325"/>
            <a:ext cx="136969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11675" y="5013325"/>
            <a:ext cx="136969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5460" y="5733415"/>
            <a:ext cx="136969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1281130"/>
            <a:ext cx="580806" cy="52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4070" y="1254125"/>
            <a:ext cx="192087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3803" y="3071204"/>
            <a:ext cx="580806" cy="52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9571" y="3099769"/>
            <a:ext cx="1656725" cy="51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7355" y="3975763"/>
            <a:ext cx="580806" cy="52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61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86750" y="2970131"/>
            <a:ext cx="790277" cy="36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2267" y="4258260"/>
            <a:ext cx="818841" cy="36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4659" y="4267802"/>
            <a:ext cx="790278" cy="32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" y="4437380"/>
            <a:ext cx="1156335" cy="1148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224202"/>
            <a:ext cx="580806" cy="5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5566" y="3157723"/>
            <a:ext cx="1114005" cy="48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836015"/>
            <a:ext cx="727869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95" y="836650"/>
            <a:ext cx="73906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95" y="764260"/>
            <a:ext cx="769039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692505"/>
            <a:ext cx="967235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764260"/>
            <a:ext cx="779016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60667" y="4480005"/>
            <a:ext cx="451319" cy="4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0667" y="6056581"/>
            <a:ext cx="451319" cy="46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1052830"/>
            <a:ext cx="8380730" cy="4436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2960" y="2060575"/>
            <a:ext cx="81216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9150" y="4638040"/>
            <a:ext cx="81597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1484630"/>
            <a:ext cx="8542020" cy="3269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5350" y="2920365"/>
            <a:ext cx="840740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11020"/>
            <a:ext cx="11340000" cy="3376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350" y="1787616"/>
            <a:ext cx="780755" cy="37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992" y="3733330"/>
            <a:ext cx="799798" cy="35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5869" y="4381901"/>
            <a:ext cx="818841" cy="35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1412875"/>
            <a:ext cx="79946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933190"/>
            <a:ext cx="476885" cy="226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11020"/>
            <a:ext cx="11340000" cy="4451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1844636"/>
            <a:ext cx="771234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2673911"/>
            <a:ext cx="752191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3627" y="3512718"/>
            <a:ext cx="1171133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5717" y="4160887"/>
            <a:ext cx="1152090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48715" y="4828120"/>
            <a:ext cx="428463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5012" y="5457225"/>
            <a:ext cx="1161612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1492250"/>
            <a:ext cx="660400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94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28765" y="3753495"/>
            <a:ext cx="285642" cy="2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77"/>
          <a:stretch>
            <a:fillRect/>
          </a:stretch>
        </p:blipFill>
        <p:spPr>
          <a:xfrm>
            <a:off x="3863975" y="3753485"/>
            <a:ext cx="4876800" cy="13843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5137505"/>
            <a:ext cx="11340000" cy="1241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61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1415105"/>
            <a:ext cx="257078" cy="27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6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2806319"/>
            <a:ext cx="323726" cy="27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9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506131"/>
            <a:ext cx="333249" cy="38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4512310" y="2204720"/>
            <a:ext cx="2744470" cy="23164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911860" y="4148455"/>
            <a:ext cx="10008915" cy="204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8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652499"/>
            <a:ext cx="428463" cy="3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72</cp:revision>
  <dcterms:created xsi:type="dcterms:W3CDTF">2015-09-16T06:44:00Z</dcterms:created>
  <dcterms:modified xsi:type="dcterms:W3CDTF">2024-12-12T02:57:24Z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