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45" r:id="rId4"/>
    <p:sldId id="343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8" r:id="rId18"/>
    <p:sldId id="327" r:id="rId19"/>
    <p:sldId id="326" r:id="rId20"/>
    <p:sldId id="325" r:id="rId21"/>
    <p:sldId id="324" r:id="rId22"/>
    <p:sldId id="351" r:id="rId23"/>
    <p:sldId id="349" r:id="rId24"/>
    <p:sldId id="347" r:id="rId25"/>
    <p:sldId id="34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635" y="2924810"/>
            <a:ext cx="7872730" cy="11029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160"/>
            <a:ext cx="11340000" cy="4962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8887" y="1313519"/>
            <a:ext cx="333249" cy="39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50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538411"/>
            <a:ext cx="371335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5"/>
          <a:stretch>
            <a:fillRect/>
          </a:stretch>
        </p:blipFill>
        <p:spPr>
          <a:xfrm>
            <a:off x="407035" y="1052830"/>
            <a:ext cx="9380220" cy="57603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47868" y="3257972"/>
            <a:ext cx="307171" cy="32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158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213850" cy="5513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4560" y="2997200"/>
            <a:ext cx="46990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80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1" r="16951"/>
          <a:stretch>
            <a:fillRect/>
          </a:stretch>
        </p:blipFill>
        <p:spPr>
          <a:xfrm>
            <a:off x="3359785" y="3068955"/>
            <a:ext cx="4282440" cy="35642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40559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8607" y="1491551"/>
            <a:ext cx="399899" cy="38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8179" y="2388642"/>
            <a:ext cx="2113753" cy="50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8632" y="3333450"/>
            <a:ext cx="580805" cy="52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33972" y="3362080"/>
            <a:ext cx="1047355" cy="49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8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5350" y="4267200"/>
            <a:ext cx="366903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35350" y="5231130"/>
            <a:ext cx="222758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10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73198" y="3291737"/>
            <a:ext cx="580806" cy="52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27470" y="3291840"/>
            <a:ext cx="125412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53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950" y="2355215"/>
            <a:ext cx="183197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9473565" cy="1985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2997200"/>
            <a:ext cx="9473565" cy="36861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96225" y="4077335"/>
            <a:ext cx="72009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4470" y="5229225"/>
            <a:ext cx="1304925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44765" y="6093460"/>
            <a:ext cx="63690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595" y="908405"/>
            <a:ext cx="5724000" cy="5014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692785"/>
            <a:ext cx="5006340" cy="30111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3703955"/>
            <a:ext cx="5006340" cy="29006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692785"/>
            <a:ext cx="4672965" cy="37553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331335"/>
            <a:ext cx="4672965" cy="2052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50" y="980795"/>
            <a:ext cx="5724000" cy="39979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24261" y="2997045"/>
            <a:ext cx="409138" cy="36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6666" y="4485082"/>
            <a:ext cx="486733" cy="49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50" y="1412595"/>
            <a:ext cx="5724000" cy="3559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1807" y="2565314"/>
            <a:ext cx="459543" cy="40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0052" y="4221370"/>
            <a:ext cx="459543" cy="40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99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9949" y="2044430"/>
            <a:ext cx="390377" cy="36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6146" y="2044430"/>
            <a:ext cx="1209219" cy="34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7279" y="2693142"/>
            <a:ext cx="818841" cy="35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4332" y="3341854"/>
            <a:ext cx="752191" cy="35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63975" y="4580890"/>
            <a:ext cx="86614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90945" y="4579620"/>
            <a:ext cx="91059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5"/>
          <a:stretch>
            <a:fillRect/>
          </a:stretch>
        </p:blipFill>
        <p:spPr>
          <a:xfrm>
            <a:off x="923925" y="5092065"/>
            <a:ext cx="11148740" cy="12382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170429" y="5215634"/>
            <a:ext cx="809319" cy="33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60655" y="5863464"/>
            <a:ext cx="733148" cy="35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58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19244" y="3235609"/>
            <a:ext cx="257078" cy="27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9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2053472"/>
            <a:ext cx="276121" cy="28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6755" y="2708910"/>
            <a:ext cx="4486275" cy="2966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2683164"/>
            <a:ext cx="257078" cy="276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20280" y="981075"/>
            <a:ext cx="446659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360045" y="1124585"/>
            <a:ext cx="10968355" cy="56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2647" y="2515306"/>
            <a:ext cx="359162" cy="37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3946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27" y="2358523"/>
            <a:ext cx="428463" cy="3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305"/>
            <a:ext cx="11340000" cy="5095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0323" y="3600625"/>
            <a:ext cx="437984" cy="39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83</cp:revision>
  <dcterms:created xsi:type="dcterms:W3CDTF">2015-09-16T06:44:00Z</dcterms:created>
  <dcterms:modified xsi:type="dcterms:W3CDTF">2024-12-12T03:01:44Z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