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  <p:sldId id="361" r:id="rId14"/>
    <p:sldId id="360" r:id="rId15"/>
    <p:sldId id="358" r:id="rId16"/>
    <p:sldId id="357" r:id="rId17"/>
    <p:sldId id="356" r:id="rId18"/>
    <p:sldId id="355" r:id="rId19"/>
    <p:sldId id="353" r:id="rId20"/>
    <p:sldId id="351" r:id="rId21"/>
    <p:sldId id="349" r:id="rId22"/>
    <p:sldId id="348" r:id="rId23"/>
    <p:sldId id="347" r:id="rId24"/>
    <p:sldId id="345" r:id="rId25"/>
    <p:sldId id="344" r:id="rId26"/>
    <p:sldId id="343" r:id="rId27"/>
    <p:sldId id="341" r:id="rId28"/>
    <p:sldId id="339" r:id="rId29"/>
    <p:sldId id="338" r:id="rId30"/>
    <p:sldId id="336" r:id="rId31"/>
    <p:sldId id="335" r:id="rId32"/>
    <p:sldId id="334" r:id="rId33"/>
    <p:sldId id="332" r:id="rId34"/>
    <p:sldId id="330" r:id="rId35"/>
    <p:sldId id="329" r:id="rId36"/>
    <p:sldId id="328" r:id="rId37"/>
    <p:sldId id="326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2853055"/>
            <a:ext cx="9862820" cy="8566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9685"/>
            <a:ext cx="110363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1387" y="1323410"/>
            <a:ext cx="426258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52830"/>
            <a:ext cx="10125075" cy="2661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650" y="3068955"/>
            <a:ext cx="48069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95" b="1834"/>
          <a:stretch>
            <a:fillRect/>
          </a:stretch>
        </p:blipFill>
        <p:spPr>
          <a:xfrm>
            <a:off x="5160010" y="3213100"/>
            <a:ext cx="3045460" cy="20180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229225"/>
            <a:ext cx="10829290" cy="947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160"/>
            <a:ext cx="110160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0347" y="5256210"/>
            <a:ext cx="369975" cy="37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1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585633"/>
            <a:ext cx="371335" cy="40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3140710"/>
            <a:ext cx="9171305" cy="359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6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569090"/>
            <a:ext cx="380855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2552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8950" y="2349188"/>
            <a:ext cx="378011" cy="3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196695"/>
            <a:ext cx="11340000" cy="18927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0000" y="2525467"/>
            <a:ext cx="371334" cy="40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85"/>
          <a:stretch>
            <a:fillRect/>
          </a:stretch>
        </p:blipFill>
        <p:spPr>
          <a:xfrm>
            <a:off x="3575685" y="2924810"/>
            <a:ext cx="4023360" cy="19672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16" b="52229"/>
          <a:stretch>
            <a:fillRect/>
          </a:stretch>
        </p:blipFill>
        <p:spPr>
          <a:xfrm>
            <a:off x="1199515" y="4869180"/>
            <a:ext cx="10476230" cy="187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30"/>
          <a:stretch>
            <a:fillRect/>
          </a:stretch>
        </p:blipFill>
        <p:spPr>
          <a:xfrm>
            <a:off x="623570" y="1211225"/>
            <a:ext cx="11339830" cy="17859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852775"/>
            <a:ext cx="11340000" cy="395257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2933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55" y="2414678"/>
            <a:ext cx="380855" cy="3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2"/>
          <a:stretch>
            <a:fillRect/>
          </a:stretch>
        </p:blipFill>
        <p:spPr>
          <a:xfrm>
            <a:off x="1174750" y="3905885"/>
            <a:ext cx="10537870" cy="2780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52830"/>
            <a:ext cx="9984105" cy="3430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3717290"/>
            <a:ext cx="67056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6" b="22246"/>
          <a:stretch>
            <a:fillRect/>
          </a:stretch>
        </p:blipFill>
        <p:spPr>
          <a:xfrm>
            <a:off x="4727575" y="4473575"/>
            <a:ext cx="1479550" cy="216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272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124305"/>
            <a:ext cx="11340000" cy="4998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9522" y="3451858"/>
            <a:ext cx="371335" cy="40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4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21"/>
          <a:stretch>
            <a:fillRect/>
          </a:stretch>
        </p:blipFill>
        <p:spPr>
          <a:xfrm>
            <a:off x="1416050" y="3933190"/>
            <a:ext cx="9432335" cy="18389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1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1576764"/>
            <a:ext cx="1056876" cy="4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9042" y="2615988"/>
            <a:ext cx="428463" cy="37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06390" y="3432810"/>
            <a:ext cx="399923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14811" y="4618163"/>
            <a:ext cx="380856" cy="36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3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1729756"/>
            <a:ext cx="952141" cy="36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460" y="2712720"/>
            <a:ext cx="164528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36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4" b="5411"/>
          <a:stretch>
            <a:fillRect/>
          </a:stretch>
        </p:blipFill>
        <p:spPr>
          <a:xfrm>
            <a:off x="3287395" y="2853055"/>
            <a:ext cx="4126230" cy="390588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60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15840" y="3357245"/>
            <a:ext cx="39477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70" y="4952085"/>
            <a:ext cx="11340000" cy="10410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224020" y="5229225"/>
            <a:ext cx="516890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3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9193" y="2425888"/>
            <a:ext cx="1675768" cy="45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2947" y="4419496"/>
            <a:ext cx="1075919" cy="46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5373376"/>
            <a:ext cx="561763" cy="47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39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4" r="41578"/>
          <a:stretch>
            <a:fillRect/>
          </a:stretch>
        </p:blipFill>
        <p:spPr>
          <a:xfrm>
            <a:off x="2783840" y="2925090"/>
            <a:ext cx="6625000" cy="391957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034135"/>
            <a:ext cx="1126589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72025" y="1197610"/>
            <a:ext cx="189674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6371" y="2302380"/>
            <a:ext cx="1116184" cy="50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27608" y="3343476"/>
            <a:ext cx="397286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5465" y="6192296"/>
            <a:ext cx="1106725" cy="52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381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3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9445" y="2481349"/>
            <a:ext cx="1066397" cy="4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52830"/>
            <a:ext cx="10170160" cy="3619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8" b="-29"/>
          <a:stretch>
            <a:fillRect/>
          </a:stretch>
        </p:blipFill>
        <p:spPr>
          <a:xfrm>
            <a:off x="3503930" y="4437380"/>
            <a:ext cx="4333240" cy="225933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8579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758815" y="2338070"/>
            <a:ext cx="503491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798" y="3319046"/>
            <a:ext cx="3361057" cy="51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0" b="6948"/>
          <a:stretch>
            <a:fillRect/>
          </a:stretch>
        </p:blipFill>
        <p:spPr>
          <a:xfrm>
            <a:off x="1127760" y="5013960"/>
            <a:ext cx="9576480" cy="17992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882900" y="5157470"/>
            <a:ext cx="784606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615" y="6093460"/>
            <a:ext cx="669607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3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03" y="2405472"/>
            <a:ext cx="428463" cy="47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3424969"/>
            <a:ext cx="485591" cy="4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9411970" cy="5693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4200" y="3655695"/>
            <a:ext cx="34601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520" y="4516120"/>
            <a:ext cx="96901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9785" y="5301615"/>
            <a:ext cx="563245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6165215"/>
            <a:ext cx="107632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69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2997200"/>
            <a:ext cx="5928360" cy="366204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6"/>
          <a:stretch>
            <a:fillRect/>
          </a:stretch>
        </p:blipFill>
        <p:spPr>
          <a:xfrm>
            <a:off x="335915" y="1340485"/>
            <a:ext cx="9386570" cy="5473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1405" y="1340485"/>
            <a:ext cx="42608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1450" y="2068830"/>
            <a:ext cx="159512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4110" y="3068955"/>
            <a:ext cx="49974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660" y="3776980"/>
            <a:ext cx="106997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11975" y="5444855"/>
            <a:ext cx="1509342" cy="43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9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01360" y="2444582"/>
            <a:ext cx="1133047" cy="51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5650" y="3446145"/>
            <a:ext cx="121856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81360" y="4418492"/>
            <a:ext cx="428463" cy="51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884" y="5410215"/>
            <a:ext cx="1085440" cy="52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0779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2968" y="4268102"/>
            <a:ext cx="418562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9685"/>
            <a:ext cx="109964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071" y="1340840"/>
            <a:ext cx="369317" cy="38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0370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6724" y="4324910"/>
            <a:ext cx="426283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952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4414621"/>
            <a:ext cx="380856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64"/>
          <a:stretch>
            <a:fillRect/>
          </a:stretch>
        </p:blipFill>
        <p:spPr>
          <a:xfrm>
            <a:off x="479425" y="1484910"/>
            <a:ext cx="11339830" cy="39449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037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485941"/>
            <a:ext cx="342769" cy="39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82</cp:revision>
  <dcterms:created xsi:type="dcterms:W3CDTF">2015-09-16T06:44:00Z</dcterms:created>
  <dcterms:modified xsi:type="dcterms:W3CDTF">2024-12-12T03:16:44Z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