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30"/>
  </p:handoutMasterIdLst>
  <p:sldIdLst>
    <p:sldId id="302" r:id="rId3"/>
    <p:sldId id="346" r:id="rId4"/>
    <p:sldId id="345" r:id="rId5"/>
    <p:sldId id="343" r:id="rId6"/>
    <p:sldId id="342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9"/>
    <p:sldId id="329" r:id="rId20"/>
    <p:sldId id="327" r:id="rId21"/>
    <p:sldId id="326" r:id="rId22"/>
    <p:sldId id="325" r:id="rId23"/>
    <p:sldId id="324" r:id="rId24"/>
    <p:sldId id="351" r:id="rId25"/>
    <p:sldId id="350" r:id="rId26"/>
    <p:sldId id="349" r:id="rId27"/>
    <p:sldId id="348" r:id="rId28"/>
    <p:sldId id="347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925445"/>
            <a:ext cx="10980000" cy="8851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9"/>
          <a:stretch>
            <a:fillRect/>
          </a:stretch>
        </p:blipFill>
        <p:spPr>
          <a:xfrm>
            <a:off x="360045" y="1124585"/>
            <a:ext cx="8521700" cy="5646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7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643044"/>
            <a:ext cx="342770" cy="38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09295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8914" y="2345657"/>
            <a:ext cx="367071" cy="3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00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12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"/>
          <a:stretch>
            <a:fillRect/>
          </a:stretch>
        </p:blipFill>
        <p:spPr>
          <a:xfrm>
            <a:off x="360045" y="1052830"/>
            <a:ext cx="10810875" cy="5760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7643" y="2278834"/>
            <a:ext cx="1034793" cy="43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5290" y="5154930"/>
            <a:ext cx="124269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38663" y="6175695"/>
            <a:ext cx="1052947" cy="4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9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2392" y="1471739"/>
            <a:ext cx="1133047" cy="50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3717290"/>
            <a:ext cx="7244080" cy="2869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3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2598185"/>
            <a:ext cx="1075919" cy="45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574" y="2598185"/>
            <a:ext cx="1085440" cy="46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25491" y="4697636"/>
            <a:ext cx="428463" cy="37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80440"/>
            <a:ext cx="10243185" cy="543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315" y="2132965"/>
            <a:ext cx="56832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124585"/>
            <a:ext cx="11706225" cy="39338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95090" y="3897630"/>
            <a:ext cx="14427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9920" y="4580890"/>
            <a:ext cx="194119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27920" y="4580890"/>
            <a:ext cx="104140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66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92292" y="2713210"/>
            <a:ext cx="4398891" cy="51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765175"/>
            <a:ext cx="5052695" cy="4011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4725670"/>
            <a:ext cx="5052695" cy="192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010" y="1268450"/>
            <a:ext cx="5724000" cy="4609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40" y="1196695"/>
            <a:ext cx="5724000" cy="349877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50" y="1340205"/>
            <a:ext cx="5724000" cy="45717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67980" y="4004945"/>
            <a:ext cx="49212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980" y="5445125"/>
            <a:ext cx="55118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50" y="1052550"/>
            <a:ext cx="5738400" cy="4424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7935" y="2780658"/>
            <a:ext cx="370646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8085" y="4869180"/>
            <a:ext cx="5016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05" y="1411960"/>
            <a:ext cx="5724000" cy="2715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4040" y="2852989"/>
            <a:ext cx="656977" cy="66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7"/>
          <a:stretch>
            <a:fillRect/>
          </a:stretch>
        </p:blipFill>
        <p:spPr>
          <a:xfrm>
            <a:off x="360045" y="1340765"/>
            <a:ext cx="11339830" cy="1991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5944" y="2158472"/>
            <a:ext cx="1561511" cy="36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5642" y="2854558"/>
            <a:ext cx="1171133" cy="3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331565"/>
            <a:ext cx="11340000" cy="27360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40219" y="4170489"/>
            <a:ext cx="1542468" cy="352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4551" y="4170489"/>
            <a:ext cx="1628161" cy="36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9766" y="4837815"/>
            <a:ext cx="761712" cy="36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9665" y="5505141"/>
            <a:ext cx="1551989" cy="37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9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2006833"/>
            <a:ext cx="1180654" cy="36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5591" y="2675106"/>
            <a:ext cx="1190176" cy="36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6215" y="3357245"/>
            <a:ext cx="172593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15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47808" y="3854368"/>
            <a:ext cx="266599" cy="27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077055"/>
            <a:ext cx="11340000" cy="27476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0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2111746"/>
            <a:ext cx="323727" cy="2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69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063885"/>
            <a:ext cx="285643" cy="28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42060"/>
            <a:ext cx="101580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0143" y="6178908"/>
            <a:ext cx="307044" cy="34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86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74</cp:revision>
  <dcterms:created xsi:type="dcterms:W3CDTF">2015-09-16T06:44:00Z</dcterms:created>
  <dcterms:modified xsi:type="dcterms:W3CDTF">2024-12-11T04:44:39Z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