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8" r:id="rId4"/>
    <p:sldId id="347" r:id="rId5"/>
    <p:sldId id="345" r:id="rId6"/>
    <p:sldId id="344" r:id="rId7"/>
    <p:sldId id="343" r:id="rId8"/>
    <p:sldId id="342" r:id="rId9"/>
    <p:sldId id="341" r:id="rId10"/>
    <p:sldId id="340" r:id="rId11"/>
    <p:sldId id="337" r:id="rId12"/>
    <p:sldId id="334" r:id="rId13"/>
    <p:sldId id="331" r:id="rId14"/>
    <p:sldId id="330" r:id="rId15"/>
    <p:sldId id="327" r:id="rId16"/>
    <p:sldId id="326" r:id="rId17"/>
    <p:sldId id="325" r:id="rId18"/>
    <p:sldId id="354" r:id="rId19"/>
    <p:sldId id="353" r:id="rId20"/>
    <p:sldId id="384" r:id="rId21"/>
    <p:sldId id="351" r:id="rId22"/>
    <p:sldId id="350" r:id="rId23"/>
    <p:sldId id="349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2780665"/>
            <a:ext cx="7539355" cy="1223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681970" cy="2914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3357245"/>
            <a:ext cx="51879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833495"/>
            <a:ext cx="7298690" cy="22072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805170"/>
            <a:ext cx="10800715" cy="80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3220026"/>
            <a:ext cx="361813" cy="4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45" b="3163"/>
          <a:stretch>
            <a:fillRect/>
          </a:stretch>
        </p:blipFill>
        <p:spPr>
          <a:xfrm>
            <a:off x="3949700" y="2925445"/>
            <a:ext cx="4293235" cy="27235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5648680"/>
            <a:ext cx="11340000" cy="842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1"/>
          <a:stretch>
            <a:fillRect/>
          </a:stretch>
        </p:blipFill>
        <p:spPr>
          <a:xfrm>
            <a:off x="407670" y="1052830"/>
            <a:ext cx="10192385" cy="5805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5989" y="2029122"/>
            <a:ext cx="333754" cy="35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22080" cy="2287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40" b="601"/>
          <a:stretch>
            <a:fillRect/>
          </a:stretch>
        </p:blipFill>
        <p:spPr>
          <a:xfrm>
            <a:off x="1199515" y="3577590"/>
            <a:ext cx="3563620" cy="32804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 b="-1119"/>
          <a:stretch>
            <a:fillRect/>
          </a:stretch>
        </p:blipFill>
        <p:spPr>
          <a:xfrm>
            <a:off x="4871720" y="3717290"/>
            <a:ext cx="4623435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2262914"/>
            <a:ext cx="1152090" cy="5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665" y="3072765"/>
            <a:ext cx="53340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3921365"/>
            <a:ext cx="1085440" cy="4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9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414730"/>
            <a:ext cx="561763" cy="40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30" y="2997794"/>
            <a:ext cx="1142569" cy="4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0050" y="5429885"/>
            <a:ext cx="120586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6599" y="5400998"/>
            <a:ext cx="1133047" cy="51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2272113"/>
            <a:ext cx="276120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546" y="2967679"/>
            <a:ext cx="333249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692505"/>
            <a:ext cx="5724000" cy="5402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980160"/>
            <a:ext cx="5724000" cy="48258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95" y="2132685"/>
            <a:ext cx="5724000" cy="2773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3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21209" y="3016408"/>
            <a:ext cx="4665491" cy="36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1738" y="4293976"/>
            <a:ext cx="1571032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1224000"/>
            <a:ext cx="5724000" cy="447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764260"/>
            <a:ext cx="578336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92458" y="3392230"/>
            <a:ext cx="281641" cy="25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3899" y="6146498"/>
            <a:ext cx="330200" cy="34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1340205"/>
            <a:ext cx="5724000" cy="3550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9228" y="2248431"/>
            <a:ext cx="460665" cy="40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7473" y="3544911"/>
            <a:ext cx="460665" cy="40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1348132"/>
            <a:ext cx="809319" cy="36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1367229"/>
            <a:ext cx="742670" cy="33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2646745"/>
            <a:ext cx="1523425" cy="32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675" y="3276954"/>
            <a:ext cx="1190176" cy="35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8090" y="3926205"/>
            <a:ext cx="9207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90505" y="3926205"/>
            <a:ext cx="10414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60" y="4403445"/>
            <a:ext cx="11340000" cy="192872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962327" y="4556215"/>
            <a:ext cx="704584" cy="37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23636" y="5845218"/>
            <a:ext cx="761711" cy="35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3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9722" y="3864967"/>
            <a:ext cx="285642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064189"/>
            <a:ext cx="266600" cy="28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158344"/>
            <a:ext cx="285642" cy="2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5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043487"/>
            <a:ext cx="257078" cy="2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6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578194"/>
            <a:ext cx="437984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97950" cy="2738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760" y="3361055"/>
            <a:ext cx="58483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10" y="3573145"/>
            <a:ext cx="2990215" cy="21678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805170"/>
            <a:ext cx="92995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75</cp:revision>
  <dcterms:created xsi:type="dcterms:W3CDTF">2015-09-16T06:44:00Z</dcterms:created>
  <dcterms:modified xsi:type="dcterms:W3CDTF">2024-12-12T03:04:53Z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