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47" r:id="rId4"/>
    <p:sldId id="346" r:id="rId5"/>
    <p:sldId id="345" r:id="rId6"/>
    <p:sldId id="343" r:id="rId7"/>
    <p:sldId id="342" r:id="rId8"/>
    <p:sldId id="340" r:id="rId9"/>
    <p:sldId id="339" r:id="rId10"/>
    <p:sldId id="338" r:id="rId11"/>
    <p:sldId id="337" r:id="rId12"/>
    <p:sldId id="336" r:id="rId13"/>
    <p:sldId id="333" r:id="rId14"/>
    <p:sldId id="331" r:id="rId15"/>
    <p:sldId id="330" r:id="rId16"/>
    <p:sldId id="329" r:id="rId17"/>
    <p:sldId id="327" r:id="rId18"/>
    <p:sldId id="326" r:id="rId19"/>
    <p:sldId id="354" r:id="rId20"/>
    <p:sldId id="353" r:id="rId21"/>
    <p:sldId id="352" r:id="rId22"/>
    <p:sldId id="351" r:id="rId23"/>
    <p:sldId id="350" r:id="rId24"/>
    <p:sldId id="349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1988820"/>
            <a:ext cx="8603615" cy="3065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8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227706"/>
            <a:ext cx="371335" cy="391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240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493010"/>
            <a:ext cx="5023485" cy="31578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5588990"/>
            <a:ext cx="11340000" cy="886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921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>
            <a:fillRect/>
          </a:stretch>
        </p:blipFill>
        <p:spPr>
          <a:xfrm>
            <a:off x="911225" y="1988820"/>
            <a:ext cx="10729005" cy="2688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2590" y="2303194"/>
            <a:ext cx="371335" cy="40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5"/>
          <a:stretch>
            <a:fillRect/>
          </a:stretch>
        </p:blipFill>
        <p:spPr>
          <a:xfrm>
            <a:off x="360045" y="1052830"/>
            <a:ext cx="10966450" cy="5760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975" y="2987055"/>
            <a:ext cx="331470" cy="37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9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396436"/>
            <a:ext cx="371334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1196975"/>
            <a:ext cx="8543925" cy="2303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3500755"/>
            <a:ext cx="4782185" cy="3045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2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2357488"/>
            <a:ext cx="399899" cy="37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0125" y="2357488"/>
            <a:ext cx="380856" cy="37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0050" y="4091059"/>
            <a:ext cx="418942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32685" y="5751195"/>
            <a:ext cx="700087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4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9265" y="2062480"/>
            <a:ext cx="522605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884" y="3024896"/>
            <a:ext cx="3875214" cy="49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88765"/>
            <a:ext cx="11340000" cy="163113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329690" y="4857110"/>
            <a:ext cx="428463" cy="37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50" y="1196695"/>
            <a:ext cx="5724000" cy="4168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95" y="1339570"/>
            <a:ext cx="5724000" cy="36891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1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7994" y="1052697"/>
            <a:ext cx="3399143" cy="71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1561" y="3055945"/>
            <a:ext cx="780755" cy="36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083" y="3752466"/>
            <a:ext cx="780755" cy="32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2040" y="4420362"/>
            <a:ext cx="1161612" cy="34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95" y="1484350"/>
            <a:ext cx="5724000" cy="349173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95" y="1556740"/>
            <a:ext cx="5724000" cy="392878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50" y="1196695"/>
            <a:ext cx="5724000" cy="3543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979805"/>
            <a:ext cx="5416550" cy="393573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752080" y="2750185"/>
            <a:ext cx="61341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0325" y="4408805"/>
            <a:ext cx="61341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915535"/>
            <a:ext cx="5416550" cy="19526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680325" y="5948680"/>
            <a:ext cx="61341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1443206"/>
            <a:ext cx="790277" cy="32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4911" y="1443206"/>
            <a:ext cx="1532947" cy="35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9899" y="2119887"/>
            <a:ext cx="799798" cy="35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92141" y="4159461"/>
            <a:ext cx="809319" cy="34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92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00201" y="3276651"/>
            <a:ext cx="276121" cy="28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580610"/>
            <a:ext cx="11340000" cy="20808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19262" y="5487382"/>
            <a:ext cx="285642" cy="286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00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3570900"/>
            <a:ext cx="276121" cy="28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029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54"/>
          <a:stretch>
            <a:fillRect/>
          </a:stretch>
        </p:blipFill>
        <p:spPr>
          <a:xfrm>
            <a:off x="4052570" y="3357245"/>
            <a:ext cx="7962265" cy="23761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34"/>
          <a:stretch>
            <a:fillRect/>
          </a:stretch>
        </p:blipFill>
        <p:spPr>
          <a:xfrm>
            <a:off x="695325" y="5733415"/>
            <a:ext cx="8411845" cy="6159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4585"/>
            <a:ext cx="10027285" cy="5354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6870" y="2708910"/>
            <a:ext cx="176911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96125" y="3529330"/>
            <a:ext cx="152336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7710" y="4221480"/>
            <a:ext cx="174053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8970" y="5661025"/>
            <a:ext cx="223012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1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0831" y="1462352"/>
            <a:ext cx="599848" cy="39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1315" y="2253615"/>
            <a:ext cx="891095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5012" y="3140354"/>
            <a:ext cx="3808564" cy="51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218420" cy="5605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2204720"/>
            <a:ext cx="46799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76</cp:revision>
  <dcterms:created xsi:type="dcterms:W3CDTF">2015-09-16T06:44:00Z</dcterms:created>
  <dcterms:modified xsi:type="dcterms:W3CDTF">2024-12-12T03:05:56Z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