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5" r:id="rId12"/>
    <p:sldId id="343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9470" y="2276475"/>
            <a:ext cx="1068705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712"/>
          <a:stretch>
            <a:fillRect/>
          </a:stretch>
        </p:blipFill>
        <p:spPr>
          <a:xfrm>
            <a:off x="897890" y="2276475"/>
            <a:ext cx="9944735" cy="319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0"/>
          <a:stretch>
            <a:fillRect/>
          </a:stretch>
        </p:blipFill>
        <p:spPr>
          <a:xfrm>
            <a:off x="897890" y="845185"/>
            <a:ext cx="5762625" cy="176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5807710" y="4725035"/>
            <a:ext cx="571754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89" t="31725" b="29115"/>
          <a:stretch>
            <a:fillRect/>
          </a:stretch>
        </p:blipFill>
        <p:spPr>
          <a:xfrm>
            <a:off x="7103745" y="4436745"/>
            <a:ext cx="3300095" cy="229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52" r="36614"/>
          <a:stretch>
            <a:fillRect/>
          </a:stretch>
        </p:blipFill>
        <p:spPr>
          <a:xfrm>
            <a:off x="1775460" y="1268730"/>
            <a:ext cx="6887210" cy="410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90875" y="1306195"/>
            <a:ext cx="448246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5595" y="2294890"/>
            <a:ext cx="246126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3975" y="3500755"/>
            <a:ext cx="304038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3840" y="4509135"/>
            <a:ext cx="582930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536180" y="1196340"/>
            <a:ext cx="2196465" cy="166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89" t="31725" b="29115"/>
          <a:stretch>
            <a:fillRect/>
          </a:stretch>
        </p:blipFill>
        <p:spPr>
          <a:xfrm>
            <a:off x="8400415" y="1525270"/>
            <a:ext cx="3300095" cy="229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698950"/>
            <a:ext cx="85864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20551" y="5314528"/>
            <a:ext cx="227155" cy="32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15620" y="5314528"/>
            <a:ext cx="227155" cy="32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97836" y="5860213"/>
            <a:ext cx="265015" cy="33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00476" y="5860213"/>
            <a:ext cx="257443" cy="32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/>
          <a:stretch>
            <a:fillRect/>
          </a:stretch>
        </p:blipFill>
        <p:spPr>
          <a:xfrm>
            <a:off x="3287395" y="980440"/>
            <a:ext cx="6960325" cy="4347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3495" y="3963996"/>
            <a:ext cx="285714" cy="40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6352" y="3963996"/>
            <a:ext cx="285714" cy="40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4447" y="4659885"/>
            <a:ext cx="333333" cy="40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77781" y="4659885"/>
            <a:ext cx="342857" cy="40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836745"/>
            <a:ext cx="9353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81710" y="5911816"/>
            <a:ext cx="437139" cy="35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4715" y="5928320"/>
            <a:ext cx="247437" cy="31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08500"/>
            <a:ext cx="10072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2248" y="1788500"/>
            <a:ext cx="488530" cy="40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6253" y="1815166"/>
            <a:ext cx="506295" cy="33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2248" y="2392944"/>
            <a:ext cx="932649" cy="42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5040" y="3316605"/>
            <a:ext cx="445262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81025" y="5219611"/>
            <a:ext cx="1847533" cy="42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7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15238" y="5351103"/>
            <a:ext cx="4114285" cy="47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96190" y="5351103"/>
            <a:ext cx="4114285" cy="47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490"/>
          <a:stretch>
            <a:fillRect/>
          </a:stretch>
        </p:blipFill>
        <p:spPr>
          <a:xfrm>
            <a:off x="2135505" y="548640"/>
            <a:ext cx="8219440" cy="100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450" y="5084895"/>
            <a:ext cx="8218800" cy="1749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999105" y="5445125"/>
            <a:ext cx="722249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7530" y="1124585"/>
            <a:ext cx="4501515" cy="4366260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7"/>
            </p:custDataLst>
          </p:nvPr>
        </p:nvSpPr>
        <p:spPr bwMode="white">
          <a:xfrm>
            <a:off x="3071495" y="6165215"/>
            <a:ext cx="722249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2600"/>
            <a:ext cx="10107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80255"/>
            <a:ext cx="10800000" cy="4297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77229" y="1199437"/>
            <a:ext cx="4580952" cy="47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229" y="2323937"/>
            <a:ext cx="3704761" cy="45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315" y="3372485"/>
            <a:ext cx="579183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7315" y="4060825"/>
            <a:ext cx="336677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2023-11-24T15:46:31Z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