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0540" y="1832610"/>
            <a:ext cx="6328410" cy="170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3789045"/>
            <a:ext cx="9076055" cy="97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3662613"/>
            <a:ext cx="419047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836110"/>
            <a:ext cx="7955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4520" y="3743960"/>
            <a:ext cx="32035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1505" y="4364355"/>
            <a:ext cx="36455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1505" y="5268595"/>
            <a:ext cx="181991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4739" y="6027134"/>
            <a:ext cx="589330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59525" y="3764915"/>
            <a:ext cx="45212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016500" y="5258435"/>
            <a:ext cx="181991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764355"/>
            <a:ext cx="746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50260" y="3950335"/>
            <a:ext cx="379476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0260" y="4667885"/>
            <a:ext cx="443801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23590" y="5379085"/>
            <a:ext cx="431101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23590" y="6096635"/>
            <a:ext cx="328168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223125" y="3956685"/>
            <a:ext cx="4216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2600"/>
            <a:ext cx="98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03388" y="2658795"/>
            <a:ext cx="1758044" cy="5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3"/>
          <a:stretch>
            <a:fillRect/>
          </a:stretch>
        </p:blipFill>
        <p:spPr>
          <a:xfrm>
            <a:off x="1847850" y="836930"/>
            <a:ext cx="9288870" cy="445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9188" y="3103731"/>
            <a:ext cx="980952" cy="4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2045" y="3741916"/>
            <a:ext cx="1000000" cy="4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952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86220" y="3093581"/>
            <a:ext cx="881777" cy="41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9231" y="4119449"/>
            <a:ext cx="453485" cy="38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1615" y="4027170"/>
            <a:ext cx="4076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1589" y="4119449"/>
            <a:ext cx="453484" cy="38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1115" y="5178953"/>
            <a:ext cx="419894" cy="41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4512" y="5187362"/>
            <a:ext cx="419894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0711" y="5893698"/>
            <a:ext cx="873379" cy="41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2787" y="5902106"/>
            <a:ext cx="461883" cy="38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70321" y="5893698"/>
            <a:ext cx="873379" cy="41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805" y="908685"/>
            <a:ext cx="9864815" cy="29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9143" y="1490566"/>
            <a:ext cx="285714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5334" y="1490566"/>
            <a:ext cx="295238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0572" y="2148969"/>
            <a:ext cx="285714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1524" y="2731035"/>
            <a:ext cx="2561904" cy="45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255"/>
            <a:ext cx="10800000" cy="471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60" y="2341880"/>
            <a:ext cx="2783205" cy="25342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8620" y="2717800"/>
            <a:ext cx="3108960" cy="230949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560" y="2626360"/>
            <a:ext cx="3378200" cy="224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2165106"/>
            <a:ext cx="1000000" cy="45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2155561"/>
            <a:ext cx="1000000" cy="45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333" y="2165106"/>
            <a:ext cx="1000000" cy="43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6970" y="2753360"/>
            <a:ext cx="4692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3425026"/>
            <a:ext cx="514285" cy="4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11863" y="3880235"/>
            <a:ext cx="413704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419940"/>
            <a:ext cx="438095" cy="4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2023-11-24T16:07:00Z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