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215" y="2636520"/>
            <a:ext cx="8715375" cy="981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25065" y="3535045"/>
            <a:ext cx="273304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3970" y="3583940"/>
            <a:ext cx="226631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5065" y="5628005"/>
            <a:ext cx="2667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33970" y="5527675"/>
            <a:ext cx="335026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56"/>
          <a:stretch>
            <a:fillRect/>
          </a:stretch>
        </p:blipFill>
        <p:spPr>
          <a:xfrm>
            <a:off x="1631315" y="836930"/>
            <a:ext cx="8100060" cy="116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0" y="2132330"/>
            <a:ext cx="7366000" cy="4493260"/>
          </a:xfrm>
          <a:prstGeom prst="rect">
            <a:avLst/>
          </a:prstGeom>
        </p:spPr>
      </p:pic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>
            <a:off x="4584065" y="2595245"/>
            <a:ext cx="2160270" cy="1265555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4655820" y="4076700"/>
            <a:ext cx="2016125" cy="2016125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V="1">
            <a:off x="4871720" y="2852420"/>
            <a:ext cx="2232660" cy="2160270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V="1">
            <a:off x="4727575" y="4652645"/>
            <a:ext cx="2376805" cy="1656080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836745"/>
            <a:ext cx="89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74425" y="5861930"/>
            <a:ext cx="6320565" cy="40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764355"/>
            <a:ext cx="9353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666000" y="3850658"/>
            <a:ext cx="1055733" cy="4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2219" y="4923438"/>
            <a:ext cx="1072229" cy="37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9123" y="4865673"/>
            <a:ext cx="1039238" cy="45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08119" y="5930200"/>
            <a:ext cx="808296" cy="38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9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1457997"/>
            <a:ext cx="342857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04" y="1448467"/>
            <a:ext cx="333333" cy="41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1428" y="2620578"/>
            <a:ext cx="323809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9047" y="4945741"/>
            <a:ext cx="1561904" cy="4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3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15104" y="2515177"/>
            <a:ext cx="2258628" cy="52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97178" y="3609757"/>
            <a:ext cx="1729822" cy="52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97178" y="4713308"/>
            <a:ext cx="2886025" cy="52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32755" y="5661660"/>
            <a:ext cx="441642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631315" y="1096010"/>
            <a:ext cx="9552395" cy="362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2653" y="1477550"/>
            <a:ext cx="1000000" cy="45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6939" y="2136027"/>
            <a:ext cx="1000000" cy="45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0272" y="2136027"/>
            <a:ext cx="514285" cy="45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7415" y="2804046"/>
            <a:ext cx="1971428" cy="45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6939" y="3462523"/>
            <a:ext cx="1952380" cy="46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4660" y="3462655"/>
            <a:ext cx="61341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64355"/>
            <a:ext cx="10517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41969" y="2387543"/>
            <a:ext cx="1521062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2694" y="3519137"/>
            <a:ext cx="1827129" cy="43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1969" y="4660007"/>
            <a:ext cx="1521062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2250" y="5791835"/>
            <a:ext cx="239712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631315" y="980440"/>
            <a:ext cx="9577160" cy="344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1130" y="1485900"/>
            <a:ext cx="63309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5034" y="2191955"/>
            <a:ext cx="1952380" cy="45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2177" y="2831198"/>
            <a:ext cx="1952380" cy="46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9320" y="3479982"/>
            <a:ext cx="514285" cy="45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0272" y="3499064"/>
            <a:ext cx="1466666" cy="45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800000" cy="3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39053" y="3837108"/>
            <a:ext cx="476191" cy="41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230185"/>
            <a:ext cx="10800000" cy="25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148577" y="5949424"/>
            <a:ext cx="476190" cy="41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2677282"/>
            <a:ext cx="476190" cy="4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2023-11-24T15:16:29Z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