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2276475"/>
            <a:ext cx="6696710" cy="1363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3"/>
          <a:stretch>
            <a:fillRect/>
          </a:stretch>
        </p:blipFill>
        <p:spPr>
          <a:xfrm>
            <a:off x="1847215" y="1269365"/>
            <a:ext cx="9216480" cy="470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412875"/>
            <a:ext cx="8930640" cy="4229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692785"/>
            <a:ext cx="7183120" cy="601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764355"/>
            <a:ext cx="9146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037" y="1127380"/>
            <a:ext cx="508125" cy="42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3184" y="1183850"/>
            <a:ext cx="282292" cy="34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1920" y="2036445"/>
            <a:ext cx="4838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250" y="2176119"/>
            <a:ext cx="274226" cy="35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77972" y="3111918"/>
            <a:ext cx="516191" cy="43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83184" y="3176455"/>
            <a:ext cx="282292" cy="34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77972" y="4096119"/>
            <a:ext cx="516191" cy="45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91250" y="4160657"/>
            <a:ext cx="274226" cy="35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07019" y="5661161"/>
            <a:ext cx="838810" cy="3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46011" y="5661161"/>
            <a:ext cx="863007" cy="3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764540"/>
            <a:ext cx="7113905" cy="602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1628775"/>
            <a:ext cx="5683250" cy="515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9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38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1847850" y="2915920"/>
            <a:ext cx="9864815" cy="394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r="49047"/>
          <a:stretch>
            <a:fillRect/>
          </a:stretch>
        </p:blipFill>
        <p:spPr>
          <a:xfrm>
            <a:off x="1631950" y="2924810"/>
            <a:ext cx="4752340" cy="38900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50361" r="-1320"/>
          <a:stretch>
            <a:fillRect/>
          </a:stretch>
        </p:blipFill>
        <p:spPr>
          <a:xfrm>
            <a:off x="6312535" y="2915920"/>
            <a:ext cx="4752975" cy="389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124400"/>
            <a:ext cx="10800000" cy="412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76885"/>
            <a:ext cx="9051925" cy="6363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2195" y="4472305"/>
            <a:ext cx="5550535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895" y="5373370"/>
            <a:ext cx="102679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5505" y="6155690"/>
            <a:ext cx="166624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896225" y="4580890"/>
            <a:ext cx="25133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3287395" y="5445125"/>
            <a:ext cx="49987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8338820" y="5281295"/>
            <a:ext cx="25133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3863975" y="6217285"/>
            <a:ext cx="558736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764355"/>
            <a:ext cx="9102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