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6" r:id="rId4"/>
    <p:sldId id="345" r:id="rId5"/>
    <p:sldId id="344" r:id="rId6"/>
    <p:sldId id="343" r:id="rId7"/>
    <p:sldId id="342" r:id="rId8"/>
    <p:sldId id="340" r:id="rId9"/>
    <p:sldId id="339" r:id="rId10"/>
    <p:sldId id="338" r:id="rId11"/>
    <p:sldId id="337" r:id="rId12"/>
    <p:sldId id="335" r:id="rId13"/>
    <p:sldId id="334" r:id="rId14"/>
    <p:sldId id="333" r:id="rId15"/>
    <p:sldId id="332" r:id="rId16"/>
    <p:sldId id="331" r:id="rId17"/>
    <p:sldId id="330" r:id="rId18"/>
    <p:sldId id="326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35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4.png"/><Relationship Id="rId2" Type="http://schemas.openxmlformats.org/officeDocument/2006/relationships/tags" Target="../tags/tag12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image" Target="../media/image25.png"/><Relationship Id="rId4" Type="http://schemas.openxmlformats.org/officeDocument/2006/relationships/tags" Target="../tags/tag23.xml"/><Relationship Id="rId3" Type="http://schemas.openxmlformats.org/officeDocument/2006/relationships/image" Target="../media/image24.png"/><Relationship Id="rId2" Type="http://schemas.openxmlformats.org/officeDocument/2006/relationships/tags" Target="../tags/tag2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28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image" Target="../media/image27.png"/><Relationship Id="rId2" Type="http://schemas.openxmlformats.org/officeDocument/2006/relationships/tags" Target="../tags/tag29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9.png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87" b="53268"/>
          <a:stretch>
            <a:fillRect/>
          </a:stretch>
        </p:blipFill>
        <p:spPr>
          <a:xfrm>
            <a:off x="2927985" y="2564765"/>
            <a:ext cx="6525260" cy="1303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4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09" y="2296435"/>
            <a:ext cx="1819047" cy="21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05714" y="2267850"/>
            <a:ext cx="1933333" cy="22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9047" y="2248794"/>
            <a:ext cx="2228571" cy="26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809" y="2791908"/>
            <a:ext cx="1819047" cy="21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05714" y="2772851"/>
            <a:ext cx="1266666" cy="20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39047" y="2782380"/>
            <a:ext cx="1247620" cy="20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3809" y="3296909"/>
            <a:ext cx="1266666" cy="20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05714" y="3277852"/>
            <a:ext cx="857142" cy="20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39047" y="3277852"/>
            <a:ext cx="580953" cy="20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3809" y="3801909"/>
            <a:ext cx="847619" cy="20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50" y="4077785"/>
            <a:ext cx="10800000" cy="2219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1005754" y="4887521"/>
            <a:ext cx="1952380" cy="2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3786707" y="4887521"/>
            <a:ext cx="2352380" cy="2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white">
          <a:xfrm>
            <a:off x="7005754" y="4868469"/>
            <a:ext cx="2228571" cy="26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white">
          <a:xfrm>
            <a:off x="1005754" y="5420995"/>
            <a:ext cx="2257142" cy="2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8"/>
            </p:custDataLst>
          </p:nvPr>
        </p:nvSpPr>
        <p:spPr bwMode="white">
          <a:xfrm>
            <a:off x="3786707" y="5440048"/>
            <a:ext cx="1409523" cy="2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9"/>
            </p:custDataLst>
          </p:nvPr>
        </p:nvSpPr>
        <p:spPr bwMode="white">
          <a:xfrm>
            <a:off x="7005754" y="5440048"/>
            <a:ext cx="1266666" cy="2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0"/>
            </p:custDataLst>
          </p:nvPr>
        </p:nvSpPr>
        <p:spPr bwMode="white">
          <a:xfrm>
            <a:off x="1005754" y="5973522"/>
            <a:ext cx="876190" cy="2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1"/>
            </p:custDataLst>
          </p:nvPr>
        </p:nvSpPr>
        <p:spPr bwMode="white">
          <a:xfrm>
            <a:off x="3786707" y="5973522"/>
            <a:ext cx="714285" cy="2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2"/>
            </p:custDataLst>
          </p:nvPr>
        </p:nvSpPr>
        <p:spPr bwMode="white">
          <a:xfrm>
            <a:off x="7005754" y="5973522"/>
            <a:ext cx="580952" cy="2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6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2204720"/>
            <a:ext cx="1609090" cy="18072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900" y="2816860"/>
            <a:ext cx="3948430" cy="1195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6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1616075"/>
            <a:ext cx="4622165" cy="1889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4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465" y="2764155"/>
            <a:ext cx="970470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9047" y="3482038"/>
            <a:ext cx="1400000" cy="20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9240" y="3820160"/>
            <a:ext cx="998093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0190" y="4421505"/>
            <a:ext cx="10092055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2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334308"/>
            <a:ext cx="6733333" cy="26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809" y="2896379"/>
            <a:ext cx="1542857" cy="20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809" y="3429870"/>
            <a:ext cx="990476" cy="20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940" y="3786505"/>
            <a:ext cx="1021588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4890" y="4458335"/>
            <a:ext cx="1013523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15" y="2351405"/>
            <a:ext cx="636714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285" y="3001031"/>
            <a:ext cx="6342857" cy="26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415" y="3429635"/>
            <a:ext cx="646239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4415" y="3982720"/>
            <a:ext cx="673290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1901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94"/>
          <a:stretch>
            <a:fillRect/>
          </a:stretch>
        </p:blipFill>
        <p:spPr>
          <a:xfrm>
            <a:off x="1775460" y="2265680"/>
            <a:ext cx="9956165" cy="199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077150"/>
            <a:ext cx="10800000" cy="271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white">
          <a:xfrm>
            <a:off x="1547495" y="4119245"/>
            <a:ext cx="1017206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white">
          <a:xfrm>
            <a:off x="1233170" y="4735195"/>
            <a:ext cx="270954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white">
          <a:xfrm>
            <a:off x="1233084" y="5327060"/>
            <a:ext cx="1209523" cy="200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9"/>
            </p:custDataLst>
          </p:nvPr>
        </p:nvSpPr>
        <p:spPr bwMode="white">
          <a:xfrm>
            <a:off x="1233084" y="5851831"/>
            <a:ext cx="10333333" cy="26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10"/>
            </p:custDataLst>
          </p:nvPr>
        </p:nvSpPr>
        <p:spPr bwMode="white">
          <a:xfrm>
            <a:off x="1233170" y="6345555"/>
            <a:ext cx="1041527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3074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933005"/>
            <a:ext cx="10800000" cy="2813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089574" y="4056988"/>
            <a:ext cx="10342857" cy="27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413510" y="4588510"/>
            <a:ext cx="1014920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089574" y="5182381"/>
            <a:ext cx="1361904" cy="22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1089574" y="5726003"/>
            <a:ext cx="10342857" cy="26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1089660" y="6055360"/>
            <a:ext cx="1056449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8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05714" y="2393425"/>
            <a:ext cx="352380" cy="22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96190" y="2393425"/>
            <a:ext cx="361904" cy="22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10476" y="2918112"/>
            <a:ext cx="1657142" cy="305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00952" y="2927651"/>
            <a:ext cx="676190" cy="276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67619" y="3528657"/>
            <a:ext cx="676190" cy="22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20000" y="3528657"/>
            <a:ext cx="371428" cy="21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81904" y="4081963"/>
            <a:ext cx="695238" cy="238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15238" y="4654349"/>
            <a:ext cx="838095" cy="238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10476" y="1782250"/>
            <a:ext cx="1333333" cy="257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3809" y="1782250"/>
            <a:ext cx="1171428" cy="257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7619" y="3135845"/>
            <a:ext cx="361904" cy="22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77142" y="3135845"/>
            <a:ext cx="514285" cy="22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24761" y="3898433"/>
            <a:ext cx="342857" cy="21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81904" y="3888901"/>
            <a:ext cx="276190" cy="21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48571" y="3898433"/>
            <a:ext cx="209523" cy="21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72380" y="4651489"/>
            <a:ext cx="352380" cy="22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29523" y="4651489"/>
            <a:ext cx="361904" cy="21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29523" y="4641957"/>
            <a:ext cx="276190" cy="22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348571" y="4651489"/>
            <a:ext cx="333333" cy="22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>
            <p:custDataLst>
              <p:tags r:id="rId2"/>
            </p:custDataLst>
          </p:nvPr>
        </p:nvSpPr>
        <p:spPr>
          <a:xfrm>
            <a:off x="5015865" y="3068955"/>
            <a:ext cx="367665" cy="360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>
            <p:custDataLst>
              <p:tags r:id="rId3"/>
            </p:custDataLst>
          </p:nvPr>
        </p:nvSpPr>
        <p:spPr>
          <a:xfrm>
            <a:off x="4295775" y="4616450"/>
            <a:ext cx="367665" cy="3244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2" grpId="0" bldLvl="0" animBg="1"/>
      <p:bldP spid="2" grpId="1" animBg="1"/>
      <p:bldP spid="17" grpId="0" bldLvl="0" animBg="1"/>
      <p:bldP spid="1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6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7619" y="1735671"/>
            <a:ext cx="676190" cy="22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1904" y="1735671"/>
            <a:ext cx="209523" cy="21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24761" y="1735671"/>
            <a:ext cx="533334" cy="22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20000" y="2289333"/>
            <a:ext cx="685714" cy="23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48571" y="2289333"/>
            <a:ext cx="685714" cy="23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2"/>
            </p:custDataLst>
          </p:nvPr>
        </p:nvSpPr>
        <p:spPr>
          <a:xfrm>
            <a:off x="1991995" y="3471545"/>
            <a:ext cx="367665" cy="317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>
            <p:custDataLst>
              <p:tags r:id="rId3"/>
            </p:custDataLst>
          </p:nvPr>
        </p:nvSpPr>
        <p:spPr>
          <a:xfrm>
            <a:off x="5139055" y="3471545"/>
            <a:ext cx="328295" cy="317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>
            <p:custDataLst>
              <p:tags r:id="rId4"/>
            </p:custDataLst>
          </p:nvPr>
        </p:nvSpPr>
        <p:spPr>
          <a:xfrm>
            <a:off x="8667750" y="3471545"/>
            <a:ext cx="316230" cy="317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>
            <p:custDataLst>
              <p:tags r:id="rId5"/>
            </p:custDataLst>
          </p:nvPr>
        </p:nvSpPr>
        <p:spPr>
          <a:xfrm>
            <a:off x="1847850" y="4136390"/>
            <a:ext cx="333375" cy="2578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>
            <p:custDataLst>
              <p:tags r:id="rId6"/>
            </p:custDataLst>
          </p:nvPr>
        </p:nvSpPr>
        <p:spPr>
          <a:xfrm>
            <a:off x="5015865" y="4107180"/>
            <a:ext cx="361315" cy="2870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>
            <p:custDataLst>
              <p:tags r:id="rId7"/>
            </p:custDataLst>
          </p:nvPr>
        </p:nvSpPr>
        <p:spPr>
          <a:xfrm>
            <a:off x="8904605" y="4149090"/>
            <a:ext cx="367665" cy="2451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4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24761" y="1286589"/>
            <a:ext cx="533333" cy="2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58045" y="1042035"/>
            <a:ext cx="35242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91428" y="1992033"/>
            <a:ext cx="657142" cy="28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58095" y="1992033"/>
            <a:ext cx="904761" cy="295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81904" y="3164595"/>
            <a:ext cx="685714" cy="2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4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1428" y="1696085"/>
            <a:ext cx="285714" cy="22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1428" y="2220094"/>
            <a:ext cx="285714" cy="22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53333" y="2991816"/>
            <a:ext cx="323809" cy="304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696785"/>
            <a:ext cx="10800000" cy="1523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656567" y="3801554"/>
            <a:ext cx="314285" cy="29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0694663" y="4887352"/>
            <a:ext cx="276190" cy="22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5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81904" y="1677910"/>
            <a:ext cx="285714" cy="2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0000" y="2736775"/>
            <a:ext cx="285714" cy="22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9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1162782"/>
            <a:ext cx="228571" cy="22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77142" y="2259782"/>
            <a:ext cx="247619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0000" y="3652495"/>
            <a:ext cx="247619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0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00952" y="2250589"/>
            <a:ext cx="533333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6666" y="2250589"/>
            <a:ext cx="533333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3809" y="2250589"/>
            <a:ext cx="847619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7619" y="2250589"/>
            <a:ext cx="857142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00952" y="2775384"/>
            <a:ext cx="533333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43809" y="2775384"/>
            <a:ext cx="523809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77142" y="2784925"/>
            <a:ext cx="180952" cy="21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29523" y="2775384"/>
            <a:ext cx="219047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2023-11-24T12:26:16Z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