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9605" y="2420620"/>
            <a:ext cx="8311515" cy="1391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5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90"/>
          <a:stretch>
            <a:fillRect/>
          </a:stretch>
        </p:blipFill>
        <p:spPr>
          <a:xfrm>
            <a:off x="2207895" y="908685"/>
            <a:ext cx="7247980" cy="485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1614" y="1365953"/>
            <a:ext cx="6561904" cy="46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9709" y="2433345"/>
            <a:ext cx="4276190" cy="37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69709" y="3405434"/>
            <a:ext cx="2638095" cy="46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69795" y="4116705"/>
            <a:ext cx="524319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692600"/>
            <a:ext cx="994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92"/>
          <a:stretch>
            <a:fillRect/>
          </a:stretch>
        </p:blipFill>
        <p:spPr>
          <a:xfrm>
            <a:off x="3503930" y="980440"/>
            <a:ext cx="6480900" cy="418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5744" y="1428550"/>
            <a:ext cx="2923809" cy="48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5744" y="2449138"/>
            <a:ext cx="4771428" cy="48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65744" y="3488802"/>
            <a:ext cx="4504761" cy="46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65744" y="4490313"/>
            <a:ext cx="4819047" cy="4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05" y="792930"/>
            <a:ext cx="84298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088765" y="3114040"/>
            <a:ext cx="158051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53634" y="4298046"/>
            <a:ext cx="973821" cy="34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18667" y="6031999"/>
            <a:ext cx="735941" cy="34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1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5714" y="2517190"/>
            <a:ext cx="1209523" cy="44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0655" y="4589780"/>
            <a:ext cx="138430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90" y="891355"/>
            <a:ext cx="10800000" cy="4608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380" y="3420110"/>
            <a:ext cx="2713355" cy="223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1147" y="2742272"/>
            <a:ext cx="1571428" cy="372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94004" y="2742272"/>
            <a:ext cx="1552379" cy="372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805680" y="3348355"/>
            <a:ext cx="6456045" cy="230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764355"/>
            <a:ext cx="10800000" cy="5637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75941" y="3635587"/>
            <a:ext cx="4742857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75941" y="4665797"/>
            <a:ext cx="2361904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5941" y="5686468"/>
            <a:ext cx="1571428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59"/>
          <a:stretch>
            <a:fillRect/>
          </a:stretch>
        </p:blipFill>
        <p:spPr>
          <a:xfrm>
            <a:off x="2639695" y="1052830"/>
            <a:ext cx="7056845" cy="4212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1509" y="2424983"/>
            <a:ext cx="5247619" cy="46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1509" y="3492357"/>
            <a:ext cx="2666666" cy="38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1509" y="4512081"/>
            <a:ext cx="1333333" cy="38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>
            <a:fillRect/>
          </a:stretch>
        </p:blipFill>
        <p:spPr>
          <a:xfrm>
            <a:off x="2063750" y="1124585"/>
            <a:ext cx="7320370" cy="395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5564" y="2469487"/>
            <a:ext cx="7104761" cy="46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5564" y="3490226"/>
            <a:ext cx="1866666" cy="41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5564" y="4568204"/>
            <a:ext cx="1076190" cy="35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1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880100" y="3213100"/>
            <a:ext cx="5314950" cy="3310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3"/>
          <a:stretch>
            <a:fillRect/>
          </a:stretch>
        </p:blipFill>
        <p:spPr>
          <a:xfrm>
            <a:off x="2160270" y="1116330"/>
            <a:ext cx="8256360" cy="554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3989" y="1382970"/>
            <a:ext cx="2752380" cy="41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2084" y="2450272"/>
            <a:ext cx="1380952" cy="371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2084" y="3469927"/>
            <a:ext cx="2961904" cy="371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2084" y="4451464"/>
            <a:ext cx="2523809" cy="45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2084" y="5442530"/>
            <a:ext cx="6647619" cy="486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880100" y="764540"/>
            <a:ext cx="5128895" cy="3194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2023-11-24T17:37:15Z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