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46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5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5550" y="2060575"/>
            <a:ext cx="7655560" cy="25793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8"/>
          <a:stretch>
            <a:fillRect/>
          </a:stretch>
        </p:blipFill>
        <p:spPr>
          <a:xfrm>
            <a:off x="2639695" y="1124585"/>
            <a:ext cx="6816180" cy="4234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1985" y="1277000"/>
            <a:ext cx="4219047" cy="38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1509" y="2087693"/>
            <a:ext cx="5285714" cy="46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1509" y="2993760"/>
            <a:ext cx="2714285" cy="38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01509" y="3794915"/>
            <a:ext cx="2380952" cy="48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01595" y="4600575"/>
            <a:ext cx="696849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10800000" cy="4558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4405" y="1210310"/>
            <a:ext cx="72612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18472" y="2145027"/>
            <a:ext cx="3380952" cy="54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42282" y="3203613"/>
            <a:ext cx="5771428" cy="46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61615" y="4043045"/>
            <a:ext cx="81724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33040" y="4813935"/>
            <a:ext cx="621474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692600"/>
            <a:ext cx="9509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836745"/>
            <a:ext cx="10800000" cy="5214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21374" y="1218049"/>
            <a:ext cx="3971428" cy="46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374" y="2075984"/>
            <a:ext cx="6352380" cy="46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374" y="2914854"/>
            <a:ext cx="6609523" cy="49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1374" y="3791854"/>
            <a:ext cx="8200000" cy="4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1460" y="4529455"/>
            <a:ext cx="635254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443150</a:t>
            </a:r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93215" y="5395595"/>
            <a:ext cx="224536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943215" y="4589780"/>
            <a:ext cx="322834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3839210" y="5454015"/>
            <a:ext cx="490728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8" grpId="0" bldLvl="0" animBg="1"/>
      <p:bldP spid="2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170" y="476700"/>
            <a:ext cx="9051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96467" y="4606963"/>
            <a:ext cx="359183" cy="35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7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91428" y="1210381"/>
            <a:ext cx="419047" cy="41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1"/>
          <a:stretch>
            <a:fillRect/>
          </a:stretch>
        </p:blipFill>
        <p:spPr>
          <a:xfrm>
            <a:off x="911860" y="908685"/>
            <a:ext cx="10503535" cy="330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0280" y="2493010"/>
            <a:ext cx="54864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54"/>
          <a:stretch>
            <a:fillRect/>
          </a:stretch>
        </p:blipFill>
        <p:spPr>
          <a:xfrm>
            <a:off x="839470" y="1124585"/>
            <a:ext cx="10786745" cy="331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60495" y="2420620"/>
            <a:ext cx="55435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836745"/>
            <a:ext cx="10800000" cy="5479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16760" y="3504565"/>
            <a:ext cx="315214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8436" y="3552511"/>
            <a:ext cx="3666666" cy="4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78436" y="4619760"/>
            <a:ext cx="3133333" cy="38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78436" y="5639364"/>
            <a:ext cx="1828571" cy="38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919605" y="4545965"/>
            <a:ext cx="315214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87"/>
          <a:stretch>
            <a:fillRect/>
          </a:stretch>
        </p:blipFill>
        <p:spPr>
          <a:xfrm>
            <a:off x="1991360" y="836930"/>
            <a:ext cx="7896315" cy="4275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3260" y="2216785"/>
            <a:ext cx="784987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3174" y="3279979"/>
            <a:ext cx="2142857" cy="35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3174" y="4310718"/>
            <a:ext cx="1076190" cy="35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21"/>
          <a:stretch>
            <a:fillRect/>
          </a:stretch>
        </p:blipFill>
        <p:spPr>
          <a:xfrm>
            <a:off x="1847215" y="908685"/>
            <a:ext cx="9048205" cy="3903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9115" y="1962785"/>
            <a:ext cx="886587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9029" y="3179985"/>
            <a:ext cx="2142857" cy="362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9029" y="4201199"/>
            <a:ext cx="1076190" cy="362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65</cp:revision>
  <dcterms:created xsi:type="dcterms:W3CDTF">2015-09-16T06:44:00Z</dcterms:created>
  <dcterms:modified xsi:type="dcterms:W3CDTF">2023-11-24T15:43:05Z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