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2276475"/>
            <a:ext cx="5075555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764540"/>
            <a:ext cx="10153105" cy="544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1374" y="1155243"/>
            <a:ext cx="5600000" cy="48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2242104"/>
            <a:ext cx="5066666" cy="4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3338498"/>
            <a:ext cx="4314285" cy="4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460" y="4290060"/>
            <a:ext cx="89122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1374" y="5540821"/>
            <a:ext cx="2323809" cy="4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464165" y="4360545"/>
            <a:ext cx="8572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764355"/>
            <a:ext cx="1013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68270" y="5478145"/>
            <a:ext cx="29178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717938"/>
            <a:ext cx="933333" cy="4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650" y="5108575"/>
            <a:ext cx="473265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836110"/>
            <a:ext cx="8567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95775" y="5817527"/>
            <a:ext cx="1473292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7231" y="5764613"/>
            <a:ext cx="2916364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1124749"/>
            <a:ext cx="1257141" cy="53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333" y="3501909"/>
            <a:ext cx="600000" cy="55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420620"/>
            <a:ext cx="5639435" cy="28632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077335"/>
            <a:ext cx="2710180" cy="116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6190" y="5175706"/>
            <a:ext cx="1561904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095" y="4869815"/>
            <a:ext cx="19450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2660294"/>
            <a:ext cx="895238" cy="4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571" y="2660294"/>
            <a:ext cx="933333" cy="4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761" y="3852593"/>
            <a:ext cx="1257142" cy="4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809" y="3852593"/>
            <a:ext cx="942857" cy="4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10270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6432" y="3408883"/>
            <a:ext cx="1458103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5015" y="4397375"/>
            <a:ext cx="12617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669" y="5682090"/>
            <a:ext cx="1494329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34285" y="3642579"/>
            <a:ext cx="1247620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5292616"/>
            <a:ext cx="933333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5765" y="1900465"/>
            <a:ext cx="933333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1003" y="4008393"/>
            <a:ext cx="857142" cy="43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