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7260" y="2311400"/>
            <a:ext cx="8357235" cy="2235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764355"/>
            <a:ext cx="740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4688" y="3050069"/>
            <a:ext cx="2775510" cy="25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9382" y="3742314"/>
            <a:ext cx="2749387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9382" y="4467212"/>
            <a:ext cx="1691428" cy="25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9382" y="5146395"/>
            <a:ext cx="1893877" cy="33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9382" y="5851701"/>
            <a:ext cx="4982857" cy="33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80255"/>
            <a:ext cx="8897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92381" y="4652843"/>
            <a:ext cx="6143184" cy="38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381" y="5500363"/>
            <a:ext cx="3232428" cy="39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381" y="6387121"/>
            <a:ext cx="1302386" cy="29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683075"/>
            <a:ext cx="7786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71285" y="5061585"/>
            <a:ext cx="426720" cy="14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2"/>
            </p:custDataLst>
          </p:nvPr>
        </p:nvSpPr>
        <p:spPr>
          <a:xfrm>
            <a:off x="5881370" y="3140710"/>
            <a:ext cx="495300" cy="425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3"/>
            </p:custDataLst>
          </p:nvPr>
        </p:nvSpPr>
        <p:spPr>
          <a:xfrm>
            <a:off x="5652770" y="3994150"/>
            <a:ext cx="455295" cy="513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5097780" y="5796915"/>
            <a:ext cx="504190" cy="419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6" grpId="1" animBg="1"/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776420"/>
            <a:ext cx="9640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17332" y="3303332"/>
            <a:ext cx="3527883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4870" y="3303332"/>
            <a:ext cx="3230351" cy="41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7332" y="4213702"/>
            <a:ext cx="2337754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4870" y="4256242"/>
            <a:ext cx="2805305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17332" y="5132579"/>
            <a:ext cx="1164626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64870" y="5166612"/>
            <a:ext cx="1861702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64870" y="6085489"/>
            <a:ext cx="1156125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5" grpId="0" bldLvl="0" animBg="1"/>
      <p:bldP spid="16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1365"/>
            <a:ext cx="10800000" cy="433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229" y="2574057"/>
            <a:ext cx="3657142" cy="46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96" y="2574057"/>
            <a:ext cx="3942857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229" y="3623439"/>
            <a:ext cx="2400000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3896" y="3594819"/>
            <a:ext cx="3352380" cy="46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29" y="4663281"/>
            <a:ext cx="1609523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3896" y="4663281"/>
            <a:ext cx="1571428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08500"/>
            <a:ext cx="10800000" cy="53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2"/>
          <a:stretch>
            <a:fillRect/>
          </a:stretch>
        </p:blipFill>
        <p:spPr>
          <a:xfrm>
            <a:off x="3359785" y="980440"/>
            <a:ext cx="6383745" cy="509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3504" y="1342550"/>
            <a:ext cx="5257142" cy="46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1599" y="2372231"/>
            <a:ext cx="2447619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1599" y="3363776"/>
            <a:ext cx="2971428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1599" y="4345787"/>
            <a:ext cx="2647619" cy="4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1685" y="5318125"/>
            <a:ext cx="50971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2"/>
          <a:stretch>
            <a:fillRect/>
          </a:stretch>
        </p:blipFill>
        <p:spPr>
          <a:xfrm>
            <a:off x="4007485" y="836295"/>
            <a:ext cx="5087710" cy="52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40728" y="1198041"/>
            <a:ext cx="2961904" cy="3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69299" y="2198113"/>
            <a:ext cx="4019047" cy="4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69385" y="3182620"/>
            <a:ext cx="274256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69385" y="4236085"/>
            <a:ext cx="28784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69299" y="5274527"/>
            <a:ext cx="4466666" cy="4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60235" y="4236085"/>
            <a:ext cx="28784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10126345" cy="446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>
            <a:fillRect/>
          </a:stretch>
        </p:blipFill>
        <p:spPr>
          <a:xfrm>
            <a:off x="3071495" y="4761230"/>
            <a:ext cx="7406005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