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14550" y="2780665"/>
            <a:ext cx="8422005" cy="1038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836745"/>
            <a:ext cx="8367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976870" y="2999740"/>
            <a:ext cx="1691640" cy="92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12227" y="4373975"/>
            <a:ext cx="1202751" cy="33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94065" y="4869180"/>
            <a:ext cx="127444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12110" y="6017895"/>
            <a:ext cx="95694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91851" y="6087206"/>
            <a:ext cx="730505" cy="324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5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00952" y="1421079"/>
            <a:ext cx="1247619" cy="43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3809" y="1421079"/>
            <a:ext cx="952380" cy="43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7142" y="2529447"/>
            <a:ext cx="1266666" cy="43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69935" y="2319655"/>
            <a:ext cx="140716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692785"/>
            <a:ext cx="7800975" cy="608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01645" y="4767580"/>
            <a:ext cx="333883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4980" y="5431155"/>
            <a:ext cx="436435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08630" y="6114415"/>
            <a:ext cx="446913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60" y="692600"/>
            <a:ext cx="84753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82999" y="3572600"/>
            <a:ext cx="1307922" cy="29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88120" y="3449320"/>
            <a:ext cx="125222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783840" y="4220845"/>
            <a:ext cx="3315335" cy="223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3"/>
            </p:custDataLst>
          </p:nvPr>
        </p:nvSpPr>
        <p:spPr bwMode="white">
          <a:xfrm>
            <a:off x="6891020" y="4076700"/>
            <a:ext cx="3315335" cy="223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" grpId="0" bldLvl="0" animBg="1"/>
      <p:bldP spid="3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700" y="1021530"/>
            <a:ext cx="10800000" cy="3871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5319" y="1355309"/>
            <a:ext cx="1676190" cy="38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0557" y="1355309"/>
            <a:ext cx="1676190" cy="38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29690" y="2204720"/>
            <a:ext cx="3209290" cy="237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951855" y="2204720"/>
            <a:ext cx="4079875" cy="237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836745"/>
            <a:ext cx="10800000" cy="2462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6753" y="1333055"/>
            <a:ext cx="1419047" cy="44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2944" y="1915265"/>
            <a:ext cx="1895238" cy="43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4372" y="2478387"/>
            <a:ext cx="980952" cy="44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509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96405" y="2800985"/>
            <a:ext cx="122618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24761" y="3861951"/>
            <a:ext cx="1257142" cy="4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9523" y="4891306"/>
            <a:ext cx="1228571" cy="43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28"/>
          <a:stretch>
            <a:fillRect/>
          </a:stretch>
        </p:blipFill>
        <p:spPr>
          <a:xfrm>
            <a:off x="1645920" y="1809115"/>
            <a:ext cx="9360625" cy="353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88760" y="3213100"/>
            <a:ext cx="1238250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2020" y="4422857"/>
            <a:ext cx="1266666" cy="43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12496" y="4422857"/>
            <a:ext cx="1523809" cy="43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2"/>
          <a:stretch>
            <a:fillRect/>
          </a:stretch>
        </p:blipFill>
        <p:spPr>
          <a:xfrm>
            <a:off x="2639695" y="972185"/>
            <a:ext cx="8040460" cy="475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744595" y="3575050"/>
            <a:ext cx="5400040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575685" y="4580890"/>
            <a:ext cx="5400040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2207895" y="908685"/>
            <a:ext cx="8760550" cy="3642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9795" y="2729865"/>
            <a:ext cx="329057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5335" y="2777490"/>
            <a:ext cx="438213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063750" y="3716655"/>
            <a:ext cx="329057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5591810" y="3644900"/>
            <a:ext cx="438213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32"/>
          <a:stretch>
            <a:fillRect/>
          </a:stretch>
        </p:blipFill>
        <p:spPr>
          <a:xfrm>
            <a:off x="1703705" y="836930"/>
            <a:ext cx="938149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78100" y="4869180"/>
            <a:ext cx="855726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495550" y="5744845"/>
            <a:ext cx="855726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2023-11-24T16:08:26Z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