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3"/>
        <p:guide pos="386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1225" y="2492375"/>
            <a:ext cx="106965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972000"/>
            <a:ext cx="99292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7409" y="1208712"/>
            <a:ext cx="6313062" cy="38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4491" y="2199397"/>
            <a:ext cx="7766554" cy="42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4491" y="3207616"/>
            <a:ext cx="1996363" cy="36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4491" y="4172000"/>
            <a:ext cx="1943827" cy="45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4680" y="4937760"/>
            <a:ext cx="916432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84491" y="6170904"/>
            <a:ext cx="770526" cy="44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549090"/>
            <a:ext cx="8075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64230" y="4201795"/>
            <a:ext cx="693610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70213" y="5111466"/>
            <a:ext cx="477142" cy="34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11450" y="5111466"/>
            <a:ext cx="2991042" cy="34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64230" y="5812155"/>
            <a:ext cx="137033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50" y="764355"/>
            <a:ext cx="7078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674768" y="4037934"/>
            <a:ext cx="817658" cy="2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2960" y="4001770"/>
            <a:ext cx="87503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74768" y="5930862"/>
            <a:ext cx="817658" cy="2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5052" y="5930862"/>
            <a:ext cx="823900" cy="2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764355"/>
            <a:ext cx="9286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13390" y="2468593"/>
            <a:ext cx="1072814" cy="38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4284" y="2468593"/>
            <a:ext cx="1048246" cy="38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4395" y="4369475"/>
            <a:ext cx="859889" cy="39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24642" y="4918437"/>
            <a:ext cx="859889" cy="39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745"/>
            <a:ext cx="10800000" cy="566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04415" y="3571875"/>
            <a:ext cx="568388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4186" y="4820615"/>
            <a:ext cx="2895238" cy="38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04186" y="5954780"/>
            <a:ext cx="1571428" cy="38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3338830" y="908685"/>
            <a:ext cx="5951945" cy="469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0644" y="2622811"/>
            <a:ext cx="4780952" cy="41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0644" y="3784733"/>
            <a:ext cx="2657142" cy="38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0644" y="4908559"/>
            <a:ext cx="1609523" cy="38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2423795" y="980440"/>
            <a:ext cx="7320370" cy="448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5609" y="2552989"/>
            <a:ext cx="7361904" cy="46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5609" y="3677733"/>
            <a:ext cx="1866666" cy="40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5609" y="4840603"/>
            <a:ext cx="1076190" cy="35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41"/>
          <a:stretch>
            <a:fillRect/>
          </a:stretch>
        </p:blipFill>
        <p:spPr>
          <a:xfrm>
            <a:off x="3503930" y="972185"/>
            <a:ext cx="5417185" cy="429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46855" y="1156970"/>
            <a:ext cx="455612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5744" y="2420508"/>
            <a:ext cx="2695238" cy="38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5744" y="3449712"/>
            <a:ext cx="2380952" cy="48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5830" y="4377055"/>
            <a:ext cx="545528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476885"/>
            <a:ext cx="8937625" cy="645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