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3705" y="2492375"/>
            <a:ext cx="9088755" cy="1002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745"/>
            <a:ext cx="8877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88260" y="4094480"/>
            <a:ext cx="56007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8186" y="5052908"/>
            <a:ext cx="323299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80640" y="5751830"/>
            <a:ext cx="54260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056880" y="5885815"/>
            <a:ext cx="24060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8988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94890" y="3359785"/>
            <a:ext cx="368808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4890" y="4051300"/>
            <a:ext cx="34785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94890" y="5015865"/>
            <a:ext cx="46640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11003" y="6073458"/>
            <a:ext cx="816415" cy="34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1988820"/>
            <a:ext cx="7431405" cy="499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5295" y="3932555"/>
            <a:ext cx="57848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295" y="4790440"/>
            <a:ext cx="5956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5589270"/>
            <a:ext cx="5689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35" y="6381115"/>
            <a:ext cx="83629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2855595" y="89535"/>
            <a:ext cx="3750945" cy="219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330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6785" y="6026671"/>
            <a:ext cx="493699" cy="42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10800000" cy="266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5334" y="2785859"/>
            <a:ext cx="790476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2603833"/>
            <a:ext cx="628571" cy="4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230" y="4822190"/>
            <a:ext cx="7512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73647" y="3820840"/>
            <a:ext cx="444689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2496" y="4862448"/>
            <a:ext cx="515839" cy="51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2496" y="5957471"/>
            <a:ext cx="515839" cy="51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5455" y="2307590"/>
            <a:ext cx="34759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155" y="3521710"/>
            <a:ext cx="30149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000" y="4697888"/>
            <a:ext cx="1209523" cy="4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4030" y="1322070"/>
            <a:ext cx="42475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730" y="2336800"/>
            <a:ext cx="31337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571" y="3620705"/>
            <a:ext cx="1476190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908500"/>
            <a:ext cx="7929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27400" y="5023485"/>
            <a:ext cx="385318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15640" y="5949315"/>
            <a:ext cx="385318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