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7305" y="2276475"/>
            <a:ext cx="7273925" cy="2080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2063750" y="980440"/>
            <a:ext cx="9864815" cy="364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564" y="1399811"/>
            <a:ext cx="6933334" cy="48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5564" y="2486842"/>
            <a:ext cx="8533333" cy="4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5650" y="3583305"/>
            <a:ext cx="37706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5783580" y="3581400"/>
            <a:ext cx="37706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908500"/>
            <a:ext cx="886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1510" y="5957570"/>
            <a:ext cx="355663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0290" y="2184152"/>
            <a:ext cx="1001096" cy="44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8602" y="2184152"/>
            <a:ext cx="484906" cy="44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2628" y="3154586"/>
            <a:ext cx="1963088" cy="44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6784" y="3154586"/>
            <a:ext cx="1470360" cy="44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6206" y="4117195"/>
            <a:ext cx="477085" cy="45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8602" y="4117195"/>
            <a:ext cx="993275" cy="45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0838" y="5095456"/>
            <a:ext cx="1008917" cy="45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7245" y="5095456"/>
            <a:ext cx="492727" cy="45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21398" y="4568576"/>
            <a:ext cx="894557" cy="4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9376" y="4568576"/>
            <a:ext cx="1195785" cy="41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21808" y="5846548"/>
            <a:ext cx="1177529" cy="4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97170" y="5846548"/>
            <a:ext cx="1195785" cy="4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855210" y="4568190"/>
            <a:ext cx="51308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4799965" y="5807075"/>
            <a:ext cx="49593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  <p:bldP spid="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764355"/>
            <a:ext cx="9932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3523" y="1737505"/>
            <a:ext cx="972232" cy="44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6710" y="2929834"/>
            <a:ext cx="525530" cy="4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627" y="4630656"/>
            <a:ext cx="867126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2171" y="4630656"/>
            <a:ext cx="858367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9691" y="5700245"/>
            <a:ext cx="1103615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1000" y="5700245"/>
            <a:ext cx="1094857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324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2617" y="1945900"/>
            <a:ext cx="1085714" cy="50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6427" y="3244434"/>
            <a:ext cx="1085714" cy="49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764355"/>
            <a:ext cx="870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22975" y="1990725"/>
            <a:ext cx="8509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965" y="2890520"/>
            <a:ext cx="11449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69721" y="4043715"/>
            <a:ext cx="1005095" cy="35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30843" y="4980675"/>
            <a:ext cx="767248" cy="35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91707" y="5925315"/>
            <a:ext cx="1258287" cy="35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767530"/>
            <a:ext cx="9264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3354" y="4942508"/>
            <a:ext cx="808840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6193" y="4942508"/>
            <a:ext cx="808840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3354" y="5947444"/>
            <a:ext cx="808840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6193" y="5947444"/>
            <a:ext cx="800670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10800000" cy="5587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1000" y="2651760"/>
            <a:ext cx="57404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7720" y="2651760"/>
            <a:ext cx="6000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6330" y="4173855"/>
            <a:ext cx="523875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8280" y="4173855"/>
            <a:ext cx="523875" cy="15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2"/>
            </p:custDataLst>
          </p:nvPr>
        </p:nvSpPr>
        <p:spPr>
          <a:xfrm>
            <a:off x="3101975" y="5300980"/>
            <a:ext cx="675005" cy="6642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3"/>
            </p:custDataLst>
          </p:nvPr>
        </p:nvSpPr>
        <p:spPr>
          <a:xfrm>
            <a:off x="8760460" y="5300980"/>
            <a:ext cx="675005" cy="6642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6" grpId="0" bldLvl="0" animBg="1"/>
      <p:bldP spid="16" grpId="1" animBg="1"/>
      <p:bldP spid="2" grpId="0" bldLvl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764355"/>
            <a:ext cx="9085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77097" y="1638783"/>
            <a:ext cx="1057619" cy="37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9907" y="3403686"/>
            <a:ext cx="1041595" cy="37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8085" y="5085715"/>
            <a:ext cx="112776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66</cp:revision>
  <dcterms:created xsi:type="dcterms:W3CDTF">2015-09-16T06:44:00Z</dcterms:created>
  <dcterms:modified xsi:type="dcterms:W3CDTF">2023-11-24T15:54:03Z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