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1701165"/>
            <a:ext cx="9237345" cy="1226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95550" y="2927985"/>
            <a:ext cx="7693025" cy="19443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692600"/>
            <a:ext cx="8252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611125" y="3598086"/>
            <a:ext cx="254715" cy="31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3794" y="4129667"/>
            <a:ext cx="465764" cy="31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2496" y="5025343"/>
            <a:ext cx="713202" cy="33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2496" y="5906455"/>
            <a:ext cx="698647" cy="33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764990"/>
            <a:ext cx="9857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92035" y="1124585"/>
            <a:ext cx="154813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6880" y="2226742"/>
            <a:ext cx="834519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8804" y="3383962"/>
            <a:ext cx="469417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4613" y="3932119"/>
            <a:ext cx="1347401" cy="40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12157" y="3958222"/>
            <a:ext cx="1782047" cy="4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82015" y="4558585"/>
            <a:ext cx="617197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38110" y="4558585"/>
            <a:ext cx="860598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02835" y="4558585"/>
            <a:ext cx="1095307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38676" y="5750609"/>
            <a:ext cx="495496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839285"/>
            <a:ext cx="7518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85640" y="4867275"/>
            <a:ext cx="79756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1520" y="4867275"/>
            <a:ext cx="43942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8853" y="6161312"/>
            <a:ext cx="649730" cy="3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51520" y="6067425"/>
            <a:ext cx="74803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836745"/>
            <a:ext cx="9970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1600" y="4072890"/>
            <a:ext cx="1160145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8040" y="3922395"/>
            <a:ext cx="840740" cy="131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1905" y="5796500"/>
            <a:ext cx="1151778" cy="40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52180" y="5619750"/>
            <a:ext cx="106807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45"/>
          <a:stretch>
            <a:fillRect/>
          </a:stretch>
        </p:blipFill>
        <p:spPr>
          <a:xfrm>
            <a:off x="720090" y="972185"/>
            <a:ext cx="9148445" cy="116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5505" y="2061210"/>
            <a:ext cx="8069580" cy="4396740"/>
          </a:xfrm>
          <a:prstGeom prst="rect">
            <a:avLst/>
          </a:prstGeom>
        </p:spPr>
      </p:pic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>
            <a:off x="3425190" y="3357245"/>
            <a:ext cx="1893570" cy="1811020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5231765" y="3357245"/>
            <a:ext cx="1893570" cy="1811020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V="1">
            <a:off x="3648075" y="3429000"/>
            <a:ext cx="3599815" cy="1728470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V="1">
            <a:off x="5664200" y="3501390"/>
            <a:ext cx="3599815" cy="1728470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764990"/>
            <a:ext cx="93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63465" y="3992880"/>
            <a:ext cx="114427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3642" y="4123614"/>
            <a:ext cx="1087912" cy="38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8367" y="5724531"/>
            <a:ext cx="824175" cy="38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7145" y="5501005"/>
            <a:ext cx="136144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764990"/>
            <a:ext cx="9756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38316" y="3468487"/>
            <a:ext cx="696899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8377" y="3468487"/>
            <a:ext cx="610862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4742" y="3468487"/>
            <a:ext cx="671088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7328" y="3468487"/>
            <a:ext cx="705502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8357" y="5698442"/>
            <a:ext cx="972217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7925" y="5698442"/>
            <a:ext cx="989424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2319" y="5698442"/>
            <a:ext cx="972217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63016" y="5698442"/>
            <a:ext cx="972217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621030"/>
            <a:ext cx="7798435" cy="623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39135" y="5300980"/>
            <a:ext cx="7501255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540750" y="5229225"/>
            <a:ext cx="285305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2023-11-23T07:14:50Z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