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8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tags" Target="../tags/tag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560" y="2159635"/>
            <a:ext cx="9540240" cy="14249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948305" y="3556000"/>
            <a:ext cx="6716395" cy="8020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415" y="692600"/>
            <a:ext cx="88670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04138" y="966513"/>
            <a:ext cx="6951311" cy="406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04138" y="1803904"/>
            <a:ext cx="6951311" cy="414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04390" y="2641600"/>
            <a:ext cx="7201535" cy="39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04390" y="3478530"/>
            <a:ext cx="7270115" cy="48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104390" y="4316095"/>
            <a:ext cx="592264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087360" y="4276725"/>
            <a:ext cx="204343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104390" y="5103495"/>
            <a:ext cx="3953510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104390" y="5998845"/>
            <a:ext cx="1953260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184900" y="5021580"/>
            <a:ext cx="3945890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white">
          <a:xfrm>
            <a:off x="4133850" y="5963285"/>
            <a:ext cx="5754370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11" grpId="0" bldLvl="0" animBg="1"/>
      <p:bldP spid="13" grpId="0" bldLvl="0" animBg="1"/>
      <p:bldP spid="15" grpId="0" bldLvl="0" animBg="1"/>
      <p:bldP spid="24" grpId="0" bldLvl="0" animBg="1"/>
      <p:bldP spid="2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2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196190" y="3166194"/>
            <a:ext cx="342857" cy="400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53333" y="3156654"/>
            <a:ext cx="285714" cy="410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00952" y="4177431"/>
            <a:ext cx="323809" cy="419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72380" y="4177431"/>
            <a:ext cx="333333" cy="419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91428" y="4177431"/>
            <a:ext cx="285714" cy="410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39047" y="5207748"/>
            <a:ext cx="285715" cy="410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377142" y="5207748"/>
            <a:ext cx="333333" cy="410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692600"/>
            <a:ext cx="10800000" cy="5629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452767" y="4455204"/>
            <a:ext cx="961904" cy="438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24195" y="4455204"/>
            <a:ext cx="942857" cy="438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62291" y="5531595"/>
            <a:ext cx="942857" cy="438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252767" y="5531595"/>
            <a:ext cx="914285" cy="438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62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443809" y="2754762"/>
            <a:ext cx="1400000" cy="381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58095" y="2754762"/>
            <a:ext cx="1371428" cy="381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559560" y="3644900"/>
            <a:ext cx="2880360" cy="2265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>
            <p:custDataLst>
              <p:tags r:id="rId3"/>
            </p:custDataLst>
          </p:nvPr>
        </p:nvSpPr>
        <p:spPr bwMode="white">
          <a:xfrm>
            <a:off x="4944110" y="3573145"/>
            <a:ext cx="6672580" cy="2522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2" grpId="0" bldLvl="0" animBg="1"/>
      <p:bldP spid="3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0415" y="1043755"/>
            <a:ext cx="10800000" cy="3563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86129" y="1300980"/>
            <a:ext cx="1171428" cy="381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71843" y="1300980"/>
            <a:ext cx="1400000" cy="381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548130" y="2132330"/>
            <a:ext cx="2880360" cy="2377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>
            <p:custDataLst>
              <p:tags r:id="rId3"/>
            </p:custDataLst>
          </p:nvPr>
        </p:nvSpPr>
        <p:spPr bwMode="white">
          <a:xfrm>
            <a:off x="4799965" y="2060575"/>
            <a:ext cx="6805295" cy="2522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  <p:bldP spid="3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415" y="908500"/>
            <a:ext cx="85398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274136" y="2205253"/>
            <a:ext cx="738009" cy="286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09173" y="4730908"/>
            <a:ext cx="768132" cy="286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760" y="764355"/>
            <a:ext cx="84936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079740" y="3991610"/>
            <a:ext cx="1675130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79740" y="4835525"/>
            <a:ext cx="1619885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004945" y="5732145"/>
            <a:ext cx="1774190" cy="42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967095" y="5659755"/>
            <a:ext cx="1572895" cy="43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989570" y="5652770"/>
            <a:ext cx="1916430" cy="42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3" grpId="0" bldLvl="0" animBg="1"/>
      <p:bldP spid="15" grpId="0" bldLvl="0" animBg="1"/>
      <p:bldP spid="1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3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15" y="620210"/>
            <a:ext cx="10800000" cy="53881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65605" y="2995295"/>
            <a:ext cx="7046595" cy="74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65519" y="4244097"/>
            <a:ext cx="9390476" cy="495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65519" y="5274045"/>
            <a:ext cx="847619" cy="476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415" y="692600"/>
            <a:ext cx="86812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2023-11-24T16:08:05Z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