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80" y="2708910"/>
            <a:ext cx="12157075" cy="9378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764355"/>
            <a:ext cx="9361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63215" y="4962525"/>
            <a:ext cx="423862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734310" y="5728335"/>
            <a:ext cx="443166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621030"/>
            <a:ext cx="8351520" cy="631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35955" y="4438015"/>
            <a:ext cx="114236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9505" y="5217795"/>
            <a:ext cx="57086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5970" y="6238240"/>
            <a:ext cx="87820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95335" y="5205095"/>
            <a:ext cx="73025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8720" y="2622550"/>
            <a:ext cx="1310005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761" y="4444304"/>
            <a:ext cx="619047" cy="51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5238" y="4472922"/>
            <a:ext cx="590477" cy="49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0000" y="5703492"/>
            <a:ext cx="1495238" cy="43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890" y="1657985"/>
            <a:ext cx="14732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047" y="3210659"/>
            <a:ext cx="1561904" cy="4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0395"/>
            <a:ext cx="9890125" cy="606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9965" y="3933190"/>
            <a:ext cx="125793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7625" y="3933190"/>
            <a:ext cx="102362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1325" y="3933190"/>
            <a:ext cx="76581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1005" y="3933190"/>
            <a:ext cx="113093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9965" y="5541010"/>
            <a:ext cx="125793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13195" y="5541010"/>
            <a:ext cx="77216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45120" y="5541010"/>
            <a:ext cx="114300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27210" y="5541010"/>
            <a:ext cx="75311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61"/>
          <a:stretch>
            <a:fillRect/>
          </a:stretch>
        </p:blipFill>
        <p:spPr>
          <a:xfrm>
            <a:off x="1487805" y="908685"/>
            <a:ext cx="957716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17300" y="1727323"/>
            <a:ext cx="1588704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1019" y="1727323"/>
            <a:ext cx="1334887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8335" y="1727323"/>
            <a:ext cx="1071670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7828" y="1727323"/>
            <a:ext cx="1325486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88790" y="3675380"/>
            <a:ext cx="165417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51932" y="3675558"/>
            <a:ext cx="1212679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80825" y="3675558"/>
            <a:ext cx="1447694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89918" y="5510852"/>
            <a:ext cx="1052868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72628" y="5510852"/>
            <a:ext cx="1081069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08335" y="5510852"/>
            <a:ext cx="1081070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81645" y="5510852"/>
            <a:ext cx="817853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071870" y="3675380"/>
            <a:ext cx="152844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692600"/>
            <a:ext cx="92706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64421" y="3368054"/>
            <a:ext cx="416934" cy="36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2523" y="3384418"/>
            <a:ext cx="547737" cy="36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8125" y="4537075"/>
            <a:ext cx="45783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82523" y="4554418"/>
            <a:ext cx="825693" cy="36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64421" y="5716236"/>
            <a:ext cx="416934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90698" y="5732600"/>
            <a:ext cx="1079124" cy="36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50" y="620210"/>
            <a:ext cx="9061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 rot="20880000">
            <a:off x="5018405" y="3999230"/>
            <a:ext cx="112268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rot="1020000">
            <a:off x="5187315" y="3163570"/>
            <a:ext cx="129222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 rot="19260000">
            <a:off x="4976495" y="4860925"/>
            <a:ext cx="161290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476885"/>
            <a:ext cx="7315200" cy="6381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24245" y="3289935"/>
            <a:ext cx="11176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5055" y="3361690"/>
            <a:ext cx="88773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730" y="3289935"/>
            <a:ext cx="112395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5835" y="4454525"/>
            <a:ext cx="9080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7280" y="4454525"/>
            <a:ext cx="96520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78725" y="4454525"/>
            <a:ext cx="6864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69180" y="5756910"/>
            <a:ext cx="6864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78725" y="5756910"/>
            <a:ext cx="69278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16010" y="5828665"/>
            <a:ext cx="91440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69</cp:revision>
  <dcterms:created xsi:type="dcterms:W3CDTF">2015-09-16T06:44:00Z</dcterms:created>
  <dcterms:modified xsi:type="dcterms:W3CDTF">2023-11-24T16:06:37Z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