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3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59280" y="2636520"/>
            <a:ext cx="8472805" cy="10579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955" y="818330"/>
            <a:ext cx="79156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186507" y="2542839"/>
            <a:ext cx="244309" cy="30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76040" y="3527275"/>
            <a:ext cx="251289" cy="293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92731" y="4406984"/>
            <a:ext cx="244309" cy="30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58284" y="5258766"/>
            <a:ext cx="244309" cy="30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15343" y="6124511"/>
            <a:ext cx="251289" cy="30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950" y="980255"/>
            <a:ext cx="80415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660" y="908500"/>
            <a:ext cx="98454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10627" y="4705061"/>
            <a:ext cx="1397805" cy="43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05925" y="4705061"/>
            <a:ext cx="1397805" cy="43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92227" y="4705061"/>
            <a:ext cx="946340" cy="43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62"/>
          <a:stretch>
            <a:fillRect/>
          </a:stretch>
        </p:blipFill>
        <p:spPr>
          <a:xfrm>
            <a:off x="2423795" y="908685"/>
            <a:ext cx="9000580" cy="3032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42752" y="1881205"/>
            <a:ext cx="1561904" cy="486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18943" y="1823987"/>
            <a:ext cx="552380" cy="486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760" y="548455"/>
            <a:ext cx="9353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35460" y="2330919"/>
            <a:ext cx="503123" cy="420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83140" y="3395446"/>
            <a:ext cx="1014494" cy="47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16180" y="4567251"/>
            <a:ext cx="247437" cy="354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27309" y="5664787"/>
            <a:ext cx="288677" cy="36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705300"/>
            <a:ext cx="97476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517339" y="2261359"/>
            <a:ext cx="1091672" cy="507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86325" y="2304344"/>
            <a:ext cx="532942" cy="412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58608" y="5717359"/>
            <a:ext cx="1065885" cy="481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215380" y="930275"/>
            <a:ext cx="864870" cy="84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315" y="836745"/>
            <a:ext cx="77198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168233" y="6092915"/>
            <a:ext cx="2219295" cy="354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2780665"/>
            <a:ext cx="6004560" cy="3011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360" y="692785"/>
            <a:ext cx="8271510" cy="6068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4725035"/>
            <a:ext cx="2505710" cy="17856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90" y="4725035"/>
            <a:ext cx="3017520" cy="183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02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49164" y="4854939"/>
            <a:ext cx="4337194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88465" y="5639435"/>
            <a:ext cx="6704965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2023-11-24T15:35:27Z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