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8.png"/><Relationship Id="rId2" Type="http://schemas.openxmlformats.org/officeDocument/2006/relationships/tags" Target="../tags/tag12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 b="55089"/>
          <a:stretch>
            <a:fillRect/>
          </a:stretch>
        </p:blipFill>
        <p:spPr>
          <a:xfrm>
            <a:off x="1847850" y="2853055"/>
            <a:ext cx="9284335" cy="102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620016"/>
            <a:ext cx="523809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2620016"/>
            <a:ext cx="695238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333" y="2620016"/>
            <a:ext cx="533333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428" y="3277318"/>
            <a:ext cx="523809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333" y="3277318"/>
            <a:ext cx="695238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15238" y="3277318"/>
            <a:ext cx="523809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1687872"/>
            <a:ext cx="971428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904" y="1687872"/>
            <a:ext cx="1152380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2132965"/>
            <a:ext cx="3825240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6456045" y="2098040"/>
            <a:ext cx="446341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357410"/>
            <a:ext cx="1695238" cy="2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405" y="2357120"/>
            <a:ext cx="295783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892465"/>
            <a:ext cx="1000000" cy="2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9523" y="2911574"/>
            <a:ext cx="1419047" cy="2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238" y="2911574"/>
            <a:ext cx="1142856" cy="2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9523" y="3456184"/>
            <a:ext cx="857142" cy="2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5238" y="3456184"/>
            <a:ext cx="580952" cy="2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248525" y="2266315"/>
            <a:ext cx="394017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451090"/>
            <a:ext cx="2247619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2330" y="2336165"/>
            <a:ext cx="268732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380" y="2641940"/>
            <a:ext cx="2400000" cy="2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2985471"/>
            <a:ext cx="1200000" cy="2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2330" y="2861945"/>
            <a:ext cx="16154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380" y="3204949"/>
            <a:ext cx="866665" cy="2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96190" y="3465812"/>
            <a:ext cx="209523" cy="2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2380" y="3465812"/>
            <a:ext cx="209523" cy="2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34285" y="3465812"/>
            <a:ext cx="180951" cy="2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770" y="2204720"/>
            <a:ext cx="1538605" cy="1149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2276475"/>
            <a:ext cx="1188720" cy="11633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05" y="2420620"/>
            <a:ext cx="1772920" cy="100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03"/>
          <a:stretch>
            <a:fillRect/>
          </a:stretch>
        </p:blipFill>
        <p:spPr>
          <a:xfrm>
            <a:off x="1621790" y="3429000"/>
            <a:ext cx="8866595" cy="267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7820" y="3429000"/>
            <a:ext cx="2724150" cy="2529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045" y="3500755"/>
            <a:ext cx="2753995" cy="254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759710"/>
            <a:ext cx="98367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386307"/>
            <a:ext cx="2495238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715" y="3884295"/>
            <a:ext cx="1005967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4375150"/>
            <a:ext cx="1017524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147570"/>
            <a:ext cx="674116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792772"/>
            <a:ext cx="1114285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298013"/>
            <a:ext cx="6857142" cy="26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714" y="3841385"/>
            <a:ext cx="9914285" cy="25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365" y="4236720"/>
            <a:ext cx="1001839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354257"/>
            <a:ext cx="5380952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916693"/>
            <a:ext cx="1533333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421932"/>
            <a:ext cx="5638095" cy="2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890" y="3889375"/>
            <a:ext cx="68637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33005"/>
            <a:ext cx="10800000" cy="20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18920" y="3937635"/>
            <a:ext cx="971867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233084" y="4571100"/>
            <a:ext cx="1171428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233170" y="5012055"/>
            <a:ext cx="1009396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233170" y="5494655"/>
            <a:ext cx="101701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3871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1792146"/>
            <a:ext cx="695238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428" y="1792146"/>
            <a:ext cx="838095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4725" y="3394075"/>
            <a:ext cx="4508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4590" y="3413125"/>
            <a:ext cx="38798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4830" y="3356610"/>
            <a:ext cx="42291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05714" y="4376560"/>
            <a:ext cx="533333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39047" y="4376560"/>
            <a:ext cx="676190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05714" y="4376560"/>
            <a:ext cx="533333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1993445"/>
            <a:ext cx="838095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1993445"/>
            <a:ext cx="695238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61" y="2881243"/>
            <a:ext cx="304761" cy="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0000" y="2795328"/>
            <a:ext cx="523809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238" y="2795328"/>
            <a:ext cx="523809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4761" y="3683126"/>
            <a:ext cx="314285" cy="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67619" y="3606756"/>
            <a:ext cx="523809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4761" y="3606756"/>
            <a:ext cx="695238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6744335" y="1988820"/>
            <a:ext cx="36766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6655435" y="2780665"/>
            <a:ext cx="358140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6320155" y="3572510"/>
            <a:ext cx="328295" cy="339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20000" y="3292040"/>
            <a:ext cx="695238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3874437"/>
            <a:ext cx="685714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3874437"/>
            <a:ext cx="847619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2820670" y="1988820"/>
            <a:ext cx="330835" cy="260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7242810" y="1940560"/>
            <a:ext cx="373380" cy="3225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2639695" y="2636520"/>
            <a:ext cx="36766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7896225" y="2611755"/>
            <a:ext cx="345440" cy="3422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 bldLvl="0" animBg="1"/>
      <p:bldP spid="14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1744088"/>
            <a:ext cx="533333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1744088"/>
            <a:ext cx="533333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619" y="2325538"/>
            <a:ext cx="685714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1428" y="2325538"/>
            <a:ext cx="685714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3459842"/>
            <a:ext cx="657142" cy="2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4761" y="3497970"/>
            <a:ext cx="504761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05714" y="4660869"/>
            <a:ext cx="371428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839778"/>
            <a:ext cx="276190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2450084"/>
            <a:ext cx="314285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3098534"/>
            <a:ext cx="323809" cy="2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809" y="3766057"/>
            <a:ext cx="276190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6190" y="4385899"/>
            <a:ext cx="323809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858636"/>
            <a:ext cx="247619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2380" y="3145690"/>
            <a:ext cx="228571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1229179"/>
            <a:ext cx="228571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9047" y="2515077"/>
            <a:ext cx="238095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614262"/>
            <a:ext cx="285714" cy="2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2023-11-24T12:29:12Z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