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9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4.png"/><Relationship Id="rId3" Type="http://schemas.openxmlformats.org/officeDocument/2006/relationships/tags" Target="../tags/tag3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6.xml"/><Relationship Id="rId4" Type="http://schemas.openxmlformats.org/officeDocument/2006/relationships/tags" Target="../tags/tag5.xml"/><Relationship Id="rId3" Type="http://schemas.openxmlformats.org/officeDocument/2006/relationships/image" Target="../media/image15.png"/><Relationship Id="rId2" Type="http://schemas.openxmlformats.org/officeDocument/2006/relationships/tags" Target="../tags/tag4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783840" y="2420620"/>
            <a:ext cx="6463030" cy="122110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023"/>
          <a:stretch>
            <a:fillRect/>
          </a:stretch>
        </p:blipFill>
        <p:spPr>
          <a:xfrm>
            <a:off x="839470" y="1052830"/>
            <a:ext cx="10855960" cy="56064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493520" y="3631565"/>
            <a:ext cx="9904730" cy="527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99870" y="4410710"/>
            <a:ext cx="922655" cy="938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114790" y="4725035"/>
            <a:ext cx="2283460" cy="648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87170" y="5683250"/>
            <a:ext cx="2645410" cy="767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2423795" y="4509135"/>
            <a:ext cx="6689090" cy="938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>
            <p:custDataLst>
              <p:tags r:id="rId3"/>
            </p:custDataLst>
          </p:nvPr>
        </p:nvSpPr>
        <p:spPr bwMode="white">
          <a:xfrm>
            <a:off x="4262755" y="5732780"/>
            <a:ext cx="4046855" cy="767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  <p:bldP spid="2" grpId="0" bldLvl="0" animBg="1"/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5550" y="476885"/>
            <a:ext cx="7199630" cy="48977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9785" y="5109845"/>
            <a:ext cx="6064885" cy="18853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760" y="620210"/>
            <a:ext cx="878818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1450" y="1484630"/>
            <a:ext cx="7376795" cy="50139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258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67619" y="1429734"/>
            <a:ext cx="523809" cy="4768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34285" y="2745722"/>
            <a:ext cx="942857" cy="410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805430" y="3957320"/>
            <a:ext cx="581025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3660" y="764355"/>
            <a:ext cx="833153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168242" y="1051251"/>
            <a:ext cx="492251" cy="3163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955178" y="3022745"/>
            <a:ext cx="705315" cy="323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274314" y="3942286"/>
            <a:ext cx="4834349" cy="419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666116" y="4935389"/>
            <a:ext cx="440822" cy="404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567940" y="5732780"/>
            <a:ext cx="4714875" cy="783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9856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888"/>
          <a:stretch>
            <a:fillRect/>
          </a:stretch>
        </p:blipFill>
        <p:spPr>
          <a:xfrm>
            <a:off x="2207895" y="836930"/>
            <a:ext cx="8328115" cy="47402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217328" y="2534480"/>
            <a:ext cx="819047" cy="362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17328" y="3593181"/>
            <a:ext cx="819047" cy="352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2525" y="387165"/>
            <a:ext cx="941856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850" y="692785"/>
            <a:ext cx="8188960" cy="5312410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4871"/>
          <a:stretch>
            <a:fillRect/>
          </a:stretch>
        </p:blipFill>
        <p:spPr>
          <a:xfrm>
            <a:off x="1343660" y="5805170"/>
            <a:ext cx="10800080" cy="11514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903"/>
          <a:stretch>
            <a:fillRect/>
          </a:stretch>
        </p:blipFill>
        <p:spPr>
          <a:xfrm>
            <a:off x="767080" y="909505"/>
            <a:ext cx="10800080" cy="33494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28894" y="1143697"/>
            <a:ext cx="1257142" cy="419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433656" y="2382155"/>
            <a:ext cx="942857" cy="419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033656" y="2382155"/>
            <a:ext cx="1238095" cy="419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5925"/>
          <a:stretch>
            <a:fillRect/>
          </a:stretch>
        </p:blipFill>
        <p:spPr>
          <a:xfrm>
            <a:off x="767080" y="4005580"/>
            <a:ext cx="10800080" cy="28803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white">
          <a:xfrm>
            <a:off x="7510780" y="4438015"/>
            <a:ext cx="1539875" cy="727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5"/>
            </p:custDataLst>
          </p:nvPr>
        </p:nvSpPr>
        <p:spPr bwMode="white">
          <a:xfrm>
            <a:off x="6214745" y="5734050"/>
            <a:ext cx="1539875" cy="727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2023-11-24T17:37:12Z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0803F182AC044BA3913AF2E555CD301E</vt:lpwstr>
  </property>
</Properties>
</file>