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5460" y="2492375"/>
            <a:ext cx="8835390" cy="99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620" y="836745"/>
            <a:ext cx="7435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80137" y="3749546"/>
            <a:ext cx="2340723" cy="32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8861" y="4523669"/>
            <a:ext cx="1435906" cy="25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8861" y="5225628"/>
            <a:ext cx="1573595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2455" y="5759450"/>
            <a:ext cx="295783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1916430"/>
            <a:ext cx="8540750" cy="499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/>
          <a:stretch>
            <a:fillRect/>
          </a:stretch>
        </p:blipFill>
        <p:spPr>
          <a:xfrm>
            <a:off x="2352040" y="692150"/>
            <a:ext cx="4509770" cy="154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4"/>
          <a:stretch>
            <a:fillRect/>
          </a:stretch>
        </p:blipFill>
        <p:spPr>
          <a:xfrm>
            <a:off x="2063115" y="1052830"/>
            <a:ext cx="9577160" cy="442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882" y="1453119"/>
            <a:ext cx="4238095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929" y="2568726"/>
            <a:ext cx="3228571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929" y="3588981"/>
            <a:ext cx="3438095" cy="49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5015" y="4624070"/>
            <a:ext cx="819150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9250" y="1205230"/>
            <a:ext cx="2747010" cy="283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692600"/>
            <a:ext cx="8652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08346" y="3801777"/>
            <a:ext cx="808804" cy="29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5752" y="3809416"/>
            <a:ext cx="816435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3372" y="4749045"/>
            <a:ext cx="1068232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85752" y="4771963"/>
            <a:ext cx="824066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826" y="5703952"/>
            <a:ext cx="854586" cy="29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3382" y="5742149"/>
            <a:ext cx="824065" cy="29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783840" y="1196340"/>
            <a:ext cx="6744425" cy="476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88740" y="4265930"/>
            <a:ext cx="34188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91585" y="5136515"/>
            <a:ext cx="341884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3359785" y="1052830"/>
            <a:ext cx="5664290" cy="354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87395" y="2492375"/>
            <a:ext cx="3456940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287395" y="3716655"/>
            <a:ext cx="3456940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1584325" y="865505"/>
            <a:ext cx="5736045" cy="323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6225" y="2313940"/>
            <a:ext cx="31902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44560" y="791210"/>
            <a:ext cx="2489835" cy="588835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840595" y="2022475"/>
            <a:ext cx="7277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056495" y="2694940"/>
            <a:ext cx="45275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9336405" y="3038475"/>
            <a:ext cx="45275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9984740" y="4114165"/>
            <a:ext cx="73850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9050655" y="4762500"/>
            <a:ext cx="73850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9"/>
            </p:custDataLst>
          </p:nvPr>
        </p:nvSpPr>
        <p:spPr bwMode="white">
          <a:xfrm>
            <a:off x="1415415" y="3284855"/>
            <a:ext cx="31902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919605" y="908685"/>
            <a:ext cx="9696540" cy="566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6780" y="1180465"/>
            <a:ext cx="450850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505" y="2274570"/>
            <a:ext cx="375920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1419" y="3624775"/>
            <a:ext cx="2790476" cy="4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1419" y="4701755"/>
            <a:ext cx="9352380" cy="47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1505" y="5502275"/>
            <a:ext cx="375983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10800000" cy="340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3527"/>
          <a:stretch>
            <a:fillRect/>
          </a:stretch>
        </p:blipFill>
        <p:spPr>
          <a:xfrm>
            <a:off x="3215640" y="3717290"/>
            <a:ext cx="3162300" cy="31413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5651" r="2088" b="1620"/>
          <a:stretch>
            <a:fillRect/>
          </a:stretch>
        </p:blipFill>
        <p:spPr>
          <a:xfrm>
            <a:off x="7247890" y="4195445"/>
            <a:ext cx="3317875" cy="254698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887845" y="3285490"/>
            <a:ext cx="5162550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1440180" y="884555"/>
            <a:ext cx="5880190" cy="55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2947" y="1389730"/>
            <a:ext cx="4695238" cy="4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1994" y="2514872"/>
            <a:ext cx="3228571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1994" y="3563733"/>
            <a:ext cx="2904761" cy="4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2080" y="4541520"/>
            <a:ext cx="590296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02080" y="5737860"/>
            <a:ext cx="11906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181" b="-4852"/>
          <a:stretch>
            <a:fillRect/>
          </a:stretch>
        </p:blipFill>
        <p:spPr>
          <a:xfrm>
            <a:off x="8256270" y="821055"/>
            <a:ext cx="3168015" cy="583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