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2276475"/>
            <a:ext cx="7973695" cy="1329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620395"/>
            <a:ext cx="7747635" cy="629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23715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33170" y="3573780"/>
            <a:ext cx="86988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4580890"/>
            <a:ext cx="86988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836745"/>
            <a:ext cx="785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26965" y="4145280"/>
            <a:ext cx="12357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8645" y="4226560"/>
            <a:ext cx="188023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4361" y="5203532"/>
            <a:ext cx="422623" cy="36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35617" y="6118477"/>
            <a:ext cx="914529" cy="31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50" y="70022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7603" y="1171565"/>
            <a:ext cx="510839" cy="3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070" y="2026920"/>
            <a:ext cx="13874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4406" y="3192758"/>
            <a:ext cx="526802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8737" y="5821107"/>
            <a:ext cx="1301043" cy="36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03135" y="2523490"/>
            <a:ext cx="16738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3851458"/>
            <a:ext cx="1571428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692600"/>
            <a:ext cx="8074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58387" y="2175372"/>
            <a:ext cx="939907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9545" y="3094976"/>
            <a:ext cx="712050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3677" y="4007451"/>
            <a:ext cx="249217" cy="30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6683" y="4007451"/>
            <a:ext cx="477074" cy="30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7530" y="4704715"/>
            <a:ext cx="7594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4522" y="5825273"/>
            <a:ext cx="932786" cy="32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3211195" y="2853055"/>
            <a:ext cx="723900" cy="646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8150860" y="2853055"/>
            <a:ext cx="685165" cy="646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3215640" y="4269740"/>
            <a:ext cx="719455" cy="597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8400415" y="4220845"/>
            <a:ext cx="702945" cy="6470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2" grpId="0" bldLvl="0" animBg="1"/>
      <p:bldP spid="2" grpId="1" animBg="1"/>
      <p:bldP spid="4" grpId="0" bldLvl="0" animBg="1"/>
      <p:bldP spid="4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24761" y="4153322"/>
            <a:ext cx="1990476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0450" y="3842385"/>
            <a:ext cx="170624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705" y="5152390"/>
            <a:ext cx="19824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67470" y="5055235"/>
            <a:ext cx="235458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1052645"/>
            <a:ext cx="10800000" cy="538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819" y="1300595"/>
            <a:ext cx="5038095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819" y="2416371"/>
            <a:ext cx="3742857" cy="4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819" y="3532147"/>
            <a:ext cx="5561904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4463415"/>
            <a:ext cx="890079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0" y="4518025"/>
            <a:ext cx="82423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819" y="5744626"/>
            <a:ext cx="7190476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2023-11-24T15:50:33Z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