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1450" y="2636520"/>
            <a:ext cx="7103745" cy="1045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355"/>
            <a:ext cx="10437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66875" y="4529455"/>
            <a:ext cx="81222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5661025"/>
            <a:ext cx="81222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00" y="881195"/>
            <a:ext cx="10800000" cy="4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4290" y="1103630"/>
            <a:ext cx="16236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4290" y="1947545"/>
            <a:ext cx="926338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4290" y="4516120"/>
            <a:ext cx="70777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973705" y="1177925"/>
            <a:ext cx="831405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1054735" y="3357245"/>
            <a:ext cx="103339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7142" y="4786379"/>
            <a:ext cx="961904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2380" y="5959301"/>
            <a:ext cx="923809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2611754"/>
            <a:ext cx="961904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3784370"/>
            <a:ext cx="1257142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4947451"/>
            <a:ext cx="1247619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4947451"/>
            <a:ext cx="1257142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38770" y="4458335"/>
            <a:ext cx="523875" cy="18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3359785" y="2901950"/>
            <a:ext cx="676910" cy="582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7837805" y="2901315"/>
            <a:ext cx="701040" cy="605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3359785" y="4220845"/>
            <a:ext cx="676910" cy="598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3071495" y="5589270"/>
            <a:ext cx="676910" cy="582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8462645" y="5589905"/>
            <a:ext cx="676910" cy="5822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6" grpId="1" animBg="1"/>
      <p:bldP spid="2" grpId="0" bldLvl="0" animBg="1"/>
      <p:bldP spid="2" grpId="1" animBg="1"/>
      <p:bldP spid="4" grpId="0" bldLvl="0" animBg="1"/>
      <p:bldP spid="4" grpId="1" animBg="1"/>
      <p:bldP spid="9" grpId="0" bldLvl="0" animBg="1"/>
      <p:bldP spid="9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692600"/>
            <a:ext cx="9759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29572" y="2612600"/>
            <a:ext cx="1136061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9572" y="4050447"/>
            <a:ext cx="1136061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9572" y="5488295"/>
            <a:ext cx="1136061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65" y="764355"/>
            <a:ext cx="10800000" cy="398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4822" y="3727558"/>
            <a:ext cx="6904761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10" y="4037145"/>
            <a:ext cx="10800000" cy="2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84020" y="5695315"/>
            <a:ext cx="70783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3"/>
          <a:stretch>
            <a:fillRect/>
          </a:stretch>
        </p:blipFill>
        <p:spPr>
          <a:xfrm>
            <a:off x="1919605" y="972185"/>
            <a:ext cx="9216480" cy="392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610" y="1820524"/>
            <a:ext cx="333333" cy="3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134" y="1810990"/>
            <a:ext cx="419047" cy="3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3800" y="1791922"/>
            <a:ext cx="361904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67</cp:revision>
  <dcterms:created xsi:type="dcterms:W3CDTF">2015-09-16T06:44:00Z</dcterms:created>
  <dcterms:modified xsi:type="dcterms:W3CDTF">2023-11-24T15:26:19Z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