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3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 b="54068"/>
          <a:stretch>
            <a:fillRect/>
          </a:stretch>
        </p:blipFill>
        <p:spPr>
          <a:xfrm>
            <a:off x="1919605" y="2572385"/>
            <a:ext cx="9801225" cy="131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299871"/>
            <a:ext cx="1942857" cy="2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290318"/>
            <a:ext cx="2209523" cy="2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2299871"/>
            <a:ext cx="1809523" cy="2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853947"/>
            <a:ext cx="1390476" cy="2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7142" y="2853947"/>
            <a:ext cx="1123809" cy="2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571" y="2834841"/>
            <a:ext cx="1123809" cy="2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3388917"/>
            <a:ext cx="704761" cy="1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77142" y="3388917"/>
            <a:ext cx="571428" cy="1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8571" y="3388917"/>
            <a:ext cx="571428" cy="1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458506"/>
            <a:ext cx="200000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2448977"/>
            <a:ext cx="514285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238" y="2448977"/>
            <a:ext cx="361904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9047" y="3154115"/>
            <a:ext cx="352380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857" y="3154115"/>
            <a:ext cx="342857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5714" y="3754435"/>
            <a:ext cx="352380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34285" y="3754435"/>
            <a:ext cx="352380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4297582"/>
            <a:ext cx="3571428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58095" y="4307111"/>
            <a:ext cx="4333333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629410"/>
            <a:ext cx="4872355" cy="23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2791460"/>
            <a:ext cx="98183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452496"/>
            <a:ext cx="1400000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8885" y="3859530"/>
            <a:ext cx="1017587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4441190"/>
            <a:ext cx="101523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217420"/>
            <a:ext cx="102692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948321"/>
            <a:ext cx="1323809" cy="2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238500"/>
            <a:ext cx="108565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415" y="3979545"/>
            <a:ext cx="1087564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57605" y="2446655"/>
            <a:ext cx="1024826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071186"/>
            <a:ext cx="1752380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030" y="3466465"/>
            <a:ext cx="104038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415" y="4070985"/>
            <a:ext cx="1048575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72300"/>
            <a:ext cx="10800000" cy="301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29529" y="4174543"/>
            <a:ext cx="10409523" cy="27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29615" y="4589780"/>
            <a:ext cx="1048956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29529" y="5301504"/>
            <a:ext cx="1942857" cy="24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29615" y="5767705"/>
            <a:ext cx="1078230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890" y="2766060"/>
            <a:ext cx="105918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3567992"/>
            <a:ext cx="10380951" cy="2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" y="4056380"/>
            <a:ext cx="1067181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1782944"/>
            <a:ext cx="2047619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345835"/>
            <a:ext cx="1876190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952" y="2870564"/>
            <a:ext cx="685714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380" y="2880104"/>
            <a:ext cx="685714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761" y="3442995"/>
            <a:ext cx="666666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190" y="4148994"/>
            <a:ext cx="514285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1428" y="4148994"/>
            <a:ext cx="514285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523" y="4148994"/>
            <a:ext cx="371428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00952" y="4912236"/>
            <a:ext cx="371428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0476" y="4912236"/>
            <a:ext cx="371428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5238" y="4921777"/>
            <a:ext cx="200000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616315" y="2243455"/>
            <a:ext cx="21691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19820" y="2588260"/>
            <a:ext cx="304800" cy="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3653485"/>
            <a:ext cx="3076190" cy="31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571" y="3701198"/>
            <a:ext cx="695238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27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062857" y="4296030"/>
            <a:ext cx="200000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262857" y="4868680"/>
            <a:ext cx="371427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662857" y="6013979"/>
            <a:ext cx="533333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837815" y="1844675"/>
            <a:ext cx="33401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8211185" y="1835150"/>
            <a:ext cx="37909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2999740" y="2479675"/>
            <a:ext cx="334010" cy="3016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  <p:bldP spid="13" grpId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343475"/>
            <a:ext cx="285714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2886350"/>
            <a:ext cx="323809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4761" y="4029246"/>
            <a:ext cx="323809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4629267"/>
            <a:ext cx="285714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048065"/>
            <a:ext cx="10800000" cy="43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666091" y="5202252"/>
            <a:ext cx="276190" cy="22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1734884"/>
            <a:ext cx="228571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2869675"/>
            <a:ext cx="228571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7142" y="4004466"/>
            <a:ext cx="247619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753897"/>
            <a:ext cx="238095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4042379"/>
            <a:ext cx="285714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307600"/>
            <a:ext cx="352380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2307600"/>
            <a:ext cx="361904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857" y="2307600"/>
            <a:ext cx="219047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2870460"/>
            <a:ext cx="371428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047" y="2870460"/>
            <a:ext cx="371428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4761" y="2870460"/>
            <a:ext cx="380952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696714"/>
            <a:ext cx="819047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1696714"/>
            <a:ext cx="809523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132965"/>
            <a:ext cx="425513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5951855" y="2060575"/>
            <a:ext cx="425513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430306"/>
            <a:ext cx="971428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1430306"/>
            <a:ext cx="657142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844675"/>
            <a:ext cx="4530090" cy="18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5807710" y="1772920"/>
            <a:ext cx="4530090" cy="18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2023-11-24T12:37:01Z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