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1" r:id="rId11"/>
    <p:sldId id="340" r:id="rId12"/>
    <p:sldId id="339" r:id="rId13"/>
    <p:sldId id="337" r:id="rId14"/>
    <p:sldId id="336" r:id="rId15"/>
    <p:sldId id="334" r:id="rId16"/>
    <p:sldId id="332" r:id="rId17"/>
    <p:sldId id="331" r:id="rId18"/>
    <p:sldId id="329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image" Target="../media/image13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2636520"/>
            <a:ext cx="82677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1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823204"/>
            <a:ext cx="838095" cy="2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1823204"/>
            <a:ext cx="990476" cy="2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1823204"/>
            <a:ext cx="857142" cy="2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3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1205"/>
            <a:ext cx="10800000" cy="154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294663" y="3596598"/>
            <a:ext cx="228571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913710" y="3596598"/>
            <a:ext cx="228571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542282" y="3596598"/>
            <a:ext cx="390476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2237520" y="3987713"/>
            <a:ext cx="371428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5847044" y="3987713"/>
            <a:ext cx="380952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9466091" y="3987713"/>
            <a:ext cx="552380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2208948" y="4636391"/>
            <a:ext cx="561904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5827996" y="4636391"/>
            <a:ext cx="561904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9447044" y="4636391"/>
            <a:ext cx="73333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77110"/>
            <a:ext cx="8839200" cy="124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383926"/>
            <a:ext cx="1409523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383926"/>
            <a:ext cx="1561904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383926"/>
            <a:ext cx="1561904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994488"/>
            <a:ext cx="1285714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2994488"/>
            <a:ext cx="1133333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5238" y="2994488"/>
            <a:ext cx="1428571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469045"/>
            <a:ext cx="1409523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469045"/>
            <a:ext cx="1704761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469045"/>
            <a:ext cx="1990476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079306"/>
            <a:ext cx="1276190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3079306"/>
            <a:ext cx="1428571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5238" y="3079306"/>
            <a:ext cx="1276191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162988"/>
            <a:ext cx="209523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2172516"/>
            <a:ext cx="21904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2380" y="3068139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19" y="3068139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976360" y="2852420"/>
            <a:ext cx="275907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832651"/>
            <a:ext cx="9895238" cy="25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615" y="3259455"/>
            <a:ext cx="100279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3839210"/>
            <a:ext cx="1021270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9335" y="2188845"/>
            <a:ext cx="988060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736990"/>
            <a:ext cx="178095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845" y="3180080"/>
            <a:ext cx="1011809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780" y="3636010"/>
            <a:ext cx="102577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4176395"/>
            <a:ext cx="102577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714" y="1621648"/>
            <a:ext cx="6266666" cy="27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2156653"/>
            <a:ext cx="6247619" cy="27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2682104"/>
            <a:ext cx="6266666" cy="27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365" y="3188335"/>
            <a:ext cx="430974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25110" y="3183890"/>
            <a:ext cx="572960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" y="2839808"/>
            <a:ext cx="5047619" cy="2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3373467"/>
            <a:ext cx="5038095" cy="2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15" y="3753485"/>
            <a:ext cx="512127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890" y="4321810"/>
            <a:ext cx="549402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18910" y="4349115"/>
            <a:ext cx="44729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1944578"/>
            <a:ext cx="533333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1944578"/>
            <a:ext cx="676189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2554824"/>
            <a:ext cx="685714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2554824"/>
            <a:ext cx="533333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3165069"/>
            <a:ext cx="209523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5238" y="4376025"/>
            <a:ext cx="1000000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8571" y="4337884"/>
            <a:ext cx="1942857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05714" y="4376025"/>
            <a:ext cx="685714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48571" y="1181565"/>
            <a:ext cx="676190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670" y="954405"/>
            <a:ext cx="6762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1832610" y="3320415"/>
            <a:ext cx="382905" cy="297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5160010" y="3320415"/>
            <a:ext cx="36766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8904605" y="3320415"/>
            <a:ext cx="339725" cy="31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1991995" y="4050030"/>
            <a:ext cx="367665" cy="2724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5015230" y="4026535"/>
            <a:ext cx="299085" cy="3409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8701405" y="4026535"/>
            <a:ext cx="354965" cy="3409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4" grpId="0" bldLvl="0" animBg="1"/>
      <p:bldP spid="14" grpId="1" animBg="1"/>
      <p:bldP spid="4" grpId="0" bldLvl="0" animBg="1"/>
      <p:bldP spid="4" grpId="1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812485"/>
            <a:ext cx="1638095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433298"/>
            <a:ext cx="514285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827740"/>
            <a:ext cx="838095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4761" y="3827740"/>
            <a:ext cx="828571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172199"/>
            <a:ext cx="523809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285" y="1172199"/>
            <a:ext cx="533333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1782333"/>
            <a:ext cx="533333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04" y="1782333"/>
            <a:ext cx="209523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1791866"/>
            <a:ext cx="209523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5714" y="3002599"/>
            <a:ext cx="857142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1904" y="3002599"/>
            <a:ext cx="847619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1904" y="4222866"/>
            <a:ext cx="542857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43809" y="4222866"/>
            <a:ext cx="371428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05932"/>
            <a:ext cx="285714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2315955"/>
            <a:ext cx="285714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2906914"/>
            <a:ext cx="323809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4285" y="3555062"/>
            <a:ext cx="285714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6190" y="4756044"/>
            <a:ext cx="323809" cy="2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1886436"/>
            <a:ext cx="228571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7015"/>
            <a:ext cx="10800000" cy="132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193701" y="3225931"/>
            <a:ext cx="247619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1295961"/>
            <a:ext cx="276190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80480"/>
            <a:ext cx="10800000" cy="1280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881910" y="3086275"/>
            <a:ext cx="228571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077150"/>
            <a:ext cx="10800000" cy="187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2986037" y="4953972"/>
            <a:ext cx="247619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450456"/>
            <a:ext cx="685714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2450456"/>
            <a:ext cx="695238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904" y="2450456"/>
            <a:ext cx="52380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3060916"/>
            <a:ext cx="685714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7619" y="3060916"/>
            <a:ext cx="84761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6190" y="3060916"/>
            <a:ext cx="685714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