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6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85925" y="2204720"/>
            <a:ext cx="9237980" cy="1229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9429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2423795" y="1268730"/>
            <a:ext cx="8497025" cy="28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5695" y="1215390"/>
            <a:ext cx="607441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1420" y="2383790"/>
            <a:ext cx="58781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5695" y="3394710"/>
            <a:ext cx="904176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764355"/>
            <a:ext cx="910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34765" y="4664710"/>
            <a:ext cx="3565525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647440" y="5700395"/>
            <a:ext cx="3565525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00"/>
          <a:stretch>
            <a:fillRect/>
          </a:stretch>
        </p:blipFill>
        <p:spPr>
          <a:xfrm>
            <a:off x="3072130" y="697230"/>
            <a:ext cx="756040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8475" y="1628775"/>
            <a:ext cx="258762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8475" y="4956175"/>
            <a:ext cx="32873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83840" y="2780665"/>
            <a:ext cx="258762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711450" y="5805170"/>
            <a:ext cx="32873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06"/>
          <a:stretch>
            <a:fillRect/>
          </a:stretch>
        </p:blipFill>
        <p:spPr>
          <a:xfrm>
            <a:off x="2673350" y="692785"/>
            <a:ext cx="6879045" cy="349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3350" y="2313940"/>
            <a:ext cx="31902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40305" y="3429000"/>
            <a:ext cx="31902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764355"/>
            <a:ext cx="9735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836745"/>
            <a:ext cx="9264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8195" y="2076450"/>
            <a:ext cx="405574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079" y="3148915"/>
            <a:ext cx="2777837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4830" y="3749040"/>
            <a:ext cx="345821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4830" y="4809490"/>
            <a:ext cx="55283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4830" y="5910580"/>
            <a:ext cx="9893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51855" y="3876040"/>
            <a:ext cx="345821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392035" y="4809490"/>
            <a:ext cx="345821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2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765175"/>
            <a:ext cx="8742045" cy="621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0225" y="3816985"/>
            <a:ext cx="35223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1790" y="4617720"/>
            <a:ext cx="239839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1790" y="5353685"/>
            <a:ext cx="20339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3215" y="6096635"/>
            <a:ext cx="37363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2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493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6830" y="1101090"/>
            <a:ext cx="38125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6830" y="3175635"/>
            <a:ext cx="335597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6744" y="4179415"/>
            <a:ext cx="2657142" cy="4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6830" y="5042535"/>
            <a:ext cx="89719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92555" y="2132965"/>
            <a:ext cx="386969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