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8" r:id="rId4"/>
    <p:sldId id="347" r:id="rId5"/>
    <p:sldId id="346" r:id="rId6"/>
    <p:sldId id="345" r:id="rId7"/>
    <p:sldId id="343" r:id="rId8"/>
    <p:sldId id="341" r:id="rId9"/>
    <p:sldId id="339" r:id="rId10"/>
    <p:sldId id="338" r:id="rId11"/>
    <p:sldId id="336" r:id="rId12"/>
    <p:sldId id="334" r:id="rId13"/>
    <p:sldId id="333" r:id="rId14"/>
    <p:sldId id="331" r:id="rId15"/>
    <p:sldId id="329" r:id="rId16"/>
    <p:sldId id="328" r:id="rId17"/>
    <p:sldId id="327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2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8.png"/><Relationship Id="rId2" Type="http://schemas.openxmlformats.org/officeDocument/2006/relationships/tags" Target="../tags/tag1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27.png"/><Relationship Id="rId2" Type="http://schemas.openxmlformats.org/officeDocument/2006/relationships/tags" Target="../tags/tag16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 b="52232"/>
          <a:stretch>
            <a:fillRect/>
          </a:stretch>
        </p:blipFill>
        <p:spPr>
          <a:xfrm>
            <a:off x="1991995" y="2708910"/>
            <a:ext cx="8795385" cy="133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32"/>
          <a:stretch>
            <a:fillRect/>
          </a:stretch>
        </p:blipFill>
        <p:spPr>
          <a:xfrm>
            <a:off x="1127760" y="3284855"/>
            <a:ext cx="3528150" cy="292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346717" y="4726148"/>
            <a:ext cx="333333" cy="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3099098" y="5222552"/>
            <a:ext cx="342857" cy="2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0010" y="3256280"/>
            <a:ext cx="5214620" cy="36455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7620" y="3609340"/>
            <a:ext cx="5358765" cy="322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9285" y="808355"/>
            <a:ext cx="6967220" cy="183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333" y="2269490"/>
            <a:ext cx="3142857" cy="2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333" y="2832372"/>
            <a:ext cx="1504761" cy="2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333" y="3385714"/>
            <a:ext cx="5076190" cy="2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4285" y="3939055"/>
            <a:ext cx="4438095" cy="2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1791846"/>
            <a:ext cx="4019047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761" y="2344766"/>
            <a:ext cx="2209523" cy="266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761" y="2907219"/>
            <a:ext cx="6200000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1170" y="2808605"/>
            <a:ext cx="9674225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523" y="3385263"/>
            <a:ext cx="1123809" cy="190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7150" y="3853180"/>
            <a:ext cx="1008761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1140" y="4436745"/>
            <a:ext cx="1001903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2327186"/>
            <a:ext cx="10009523" cy="27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333" y="2880713"/>
            <a:ext cx="1171428" cy="20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3386522"/>
            <a:ext cx="10304761" cy="27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285" y="3911418"/>
            <a:ext cx="10323809" cy="27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415" y="4300855"/>
            <a:ext cx="1048575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7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5830" y="2221230"/>
            <a:ext cx="548957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619" y="2898590"/>
            <a:ext cx="1019047" cy="2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6080" y="3263900"/>
            <a:ext cx="474916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809" y="3928648"/>
            <a:ext cx="10314285" cy="27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4415" y="4405630"/>
            <a:ext cx="1048512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7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50760"/>
            <a:ext cx="10800000" cy="2540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394336" y="3865353"/>
            <a:ext cx="8123809" cy="2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089574" y="4428774"/>
            <a:ext cx="1504761" cy="20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089574" y="4915798"/>
            <a:ext cx="8428571" cy="2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089660" y="5330190"/>
            <a:ext cx="1046924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1089660" y="5805170"/>
            <a:ext cx="1082865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2916462"/>
            <a:ext cx="10009523" cy="27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333" y="3478832"/>
            <a:ext cx="1171428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9315" y="3982085"/>
            <a:ext cx="1048893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415" y="4261485"/>
            <a:ext cx="1063815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1905563"/>
            <a:ext cx="676190" cy="28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2380" y="3077280"/>
            <a:ext cx="371428" cy="2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666" y="3667901"/>
            <a:ext cx="209523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9523" y="4248996"/>
            <a:ext cx="209523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4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6666" y="3632179"/>
            <a:ext cx="514285" cy="22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0476" y="3632179"/>
            <a:ext cx="514285" cy="22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142" y="4185191"/>
            <a:ext cx="657142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7142" y="1791916"/>
            <a:ext cx="352380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761" y="2373484"/>
            <a:ext cx="209523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67619" y="2964586"/>
            <a:ext cx="209523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327781"/>
            <a:ext cx="285714" cy="22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86666" y="2881551"/>
            <a:ext cx="323809" cy="29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4761" y="3502155"/>
            <a:ext cx="285714" cy="21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979360"/>
            <a:ext cx="10800000" cy="1600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589901" y="4636690"/>
            <a:ext cx="323809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637520" y="5265441"/>
            <a:ext cx="276190" cy="21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05714" y="1745957"/>
            <a:ext cx="285714" cy="23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20155"/>
            <a:ext cx="10800000" cy="174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6361329" y="3530421"/>
            <a:ext cx="238095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6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0476" y="1823204"/>
            <a:ext cx="247619" cy="23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98260"/>
            <a:ext cx="10800000" cy="176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4605714" y="3601546"/>
            <a:ext cx="238095" cy="23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405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0750"/>
            <a:ext cx="10800000" cy="1806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2139047" y="5198774"/>
            <a:ext cx="990476" cy="28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7539047" y="5189218"/>
            <a:ext cx="1590476" cy="29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5329523" y="6383775"/>
            <a:ext cx="1314285" cy="28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31315" y="1917065"/>
            <a:ext cx="7864475" cy="3161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2023-11-24T12:35:05Z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