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24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45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9875" y="2636520"/>
            <a:ext cx="9111615" cy="1083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1"/>
          <a:stretch>
            <a:fillRect/>
          </a:stretch>
        </p:blipFill>
        <p:spPr>
          <a:xfrm>
            <a:off x="2135505" y="1700530"/>
            <a:ext cx="9535795" cy="395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7679690" y="2492375"/>
            <a:ext cx="4470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08160" y="2420620"/>
            <a:ext cx="66865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47890" y="3914775"/>
            <a:ext cx="131381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832215" y="4076700"/>
            <a:ext cx="1345565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2258156"/>
            <a:ext cx="923808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0265" y="4401820"/>
            <a:ext cx="36982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786890" y="3585845"/>
            <a:ext cx="84594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4652645"/>
            <a:ext cx="84594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8160" y="3686175"/>
            <a:ext cx="496506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88160" y="4796790"/>
            <a:ext cx="513524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800000" cy="57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703705" y="836930"/>
            <a:ext cx="9648915" cy="552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1710" y="1151194"/>
            <a:ext cx="904761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5043" y="2256531"/>
            <a:ext cx="647619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5995" y="3371397"/>
            <a:ext cx="628571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2186" y="4476734"/>
            <a:ext cx="638095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0757" y="5582072"/>
            <a:ext cx="914286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745"/>
            <a:ext cx="10046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1076" y="3442037"/>
            <a:ext cx="540439" cy="49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1955" y="5028252"/>
            <a:ext cx="469561" cy="42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6167" y="5666283"/>
            <a:ext cx="761930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" r="16656" b="198"/>
          <a:stretch>
            <a:fillRect/>
          </a:stretch>
        </p:blipFill>
        <p:spPr>
          <a:xfrm>
            <a:off x="1991360" y="971550"/>
            <a:ext cx="9001215" cy="448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6660" y="4350385"/>
            <a:ext cx="69716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4155" y="2060575"/>
            <a:ext cx="577659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31765" y="3068955"/>
            <a:ext cx="577659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810101"/>
            <a:ext cx="4904761" cy="4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2829155"/>
            <a:ext cx="1209523" cy="4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855" y="3730625"/>
            <a:ext cx="41840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52"/>
          <a:stretch>
            <a:fillRect/>
          </a:stretch>
        </p:blipFill>
        <p:spPr>
          <a:xfrm>
            <a:off x="2783840" y="3140710"/>
            <a:ext cx="7897495" cy="367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7176135" y="5589270"/>
            <a:ext cx="7004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88070" y="5661025"/>
            <a:ext cx="4584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088" t="6734"/>
          <a:stretch>
            <a:fillRect/>
          </a:stretch>
        </p:blipFill>
        <p:spPr>
          <a:xfrm>
            <a:off x="7031990" y="3374390"/>
            <a:ext cx="1185545" cy="1217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373120"/>
            <a:ext cx="1297940" cy="1130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30"/>
          <a:stretch>
            <a:fillRect/>
          </a:stretch>
        </p:blipFill>
        <p:spPr>
          <a:xfrm>
            <a:off x="2711450" y="764540"/>
            <a:ext cx="5518785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