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1695" y="2132965"/>
            <a:ext cx="1044892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19830" y="3500755"/>
            <a:ext cx="48482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692600"/>
            <a:ext cx="9544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7492" y="3193652"/>
            <a:ext cx="3475954" cy="41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4094" y="4119968"/>
            <a:ext cx="2407077" cy="31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4094" y="4953652"/>
            <a:ext cx="1893679" cy="42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4195" y="5617210"/>
            <a:ext cx="607695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05" y="692600"/>
            <a:ext cx="77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692600"/>
            <a:ext cx="9253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1639" y="1150131"/>
            <a:ext cx="408024" cy="4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7415" y="1150131"/>
            <a:ext cx="440666" cy="39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4970" y="1722046"/>
            <a:ext cx="261135" cy="30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5862" y="4614302"/>
            <a:ext cx="269296" cy="31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3736" y="4565280"/>
            <a:ext cx="1305678" cy="39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95430" y="5088174"/>
            <a:ext cx="1305678" cy="39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25862" y="5619238"/>
            <a:ext cx="1664739" cy="31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1193" y="5643748"/>
            <a:ext cx="244814" cy="28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49090"/>
            <a:ext cx="10800000" cy="250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58"/>
          <a:stretch>
            <a:fillRect/>
          </a:stretch>
        </p:blipFill>
        <p:spPr>
          <a:xfrm>
            <a:off x="3072130" y="1844675"/>
            <a:ext cx="7434580" cy="479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764355"/>
            <a:ext cx="10800000" cy="559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563" y="4550360"/>
            <a:ext cx="809523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4372" y="4550360"/>
            <a:ext cx="800000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8658" y="4550360"/>
            <a:ext cx="800000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2467" y="4550360"/>
            <a:ext cx="800000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48658" y="4550360"/>
            <a:ext cx="800000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10563" y="5427721"/>
            <a:ext cx="809523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34372" y="5427721"/>
            <a:ext cx="800000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48658" y="5427721"/>
            <a:ext cx="809523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72467" y="5427721"/>
            <a:ext cx="800000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48658" y="5427721"/>
            <a:ext cx="800000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92785"/>
            <a:ext cx="9080500" cy="599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20"/>
          <a:stretch>
            <a:fillRect/>
          </a:stretch>
        </p:blipFill>
        <p:spPr>
          <a:xfrm>
            <a:off x="1775460" y="908685"/>
            <a:ext cx="8929460" cy="406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7274" y="2081002"/>
            <a:ext cx="7342857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8227" y="3081919"/>
            <a:ext cx="3923809" cy="4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37274" y="4082836"/>
            <a:ext cx="7133333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76700"/>
            <a:ext cx="1059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39973" y="2150466"/>
            <a:ext cx="4887545" cy="4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2057" y="3160336"/>
            <a:ext cx="2046601" cy="35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2057" y="4086050"/>
            <a:ext cx="2242850" cy="4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35200" y="4982845"/>
            <a:ext cx="71024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052645"/>
            <a:ext cx="10800000" cy="412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2023-11-24T17:37:14Z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