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60575"/>
            <a:ext cx="10667365" cy="1301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2950" y="3500755"/>
            <a:ext cx="56007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2593572"/>
            <a:ext cx="295238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2593572"/>
            <a:ext cx="285714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619" y="3652364"/>
            <a:ext cx="295238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761" y="3652364"/>
            <a:ext cx="295238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1428" y="3652364"/>
            <a:ext cx="295238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3930" y="4619625"/>
            <a:ext cx="5524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1428" y="4701617"/>
            <a:ext cx="561904" cy="36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8095" y="4701617"/>
            <a:ext cx="552380" cy="36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10476" y="6046569"/>
            <a:ext cx="323809" cy="4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96190" y="6046569"/>
            <a:ext cx="333333" cy="4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96"/>
          <a:stretch>
            <a:fillRect/>
          </a:stretch>
        </p:blipFill>
        <p:spPr>
          <a:xfrm>
            <a:off x="5880100" y="1324610"/>
            <a:ext cx="6048465" cy="522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841914" y="1505611"/>
            <a:ext cx="5828571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460962" y="2659485"/>
            <a:ext cx="1828571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460962" y="3708460"/>
            <a:ext cx="1761904" cy="4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5841914" y="4766972"/>
            <a:ext cx="3971428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5842000" y="5756910"/>
            <a:ext cx="318579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9048750" y="5854065"/>
            <a:ext cx="287972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2"/>
          <a:stretch>
            <a:fillRect/>
          </a:stretch>
        </p:blipFill>
        <p:spPr>
          <a:xfrm>
            <a:off x="6960235" y="1196975"/>
            <a:ext cx="5184865" cy="291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720090" y="972185"/>
            <a:ext cx="5951945" cy="520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81904" y="1219716"/>
            <a:ext cx="5828571" cy="4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300952" y="2372552"/>
            <a:ext cx="1561904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300952" y="3420585"/>
            <a:ext cx="1761904" cy="4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681904" y="4478145"/>
            <a:ext cx="3971428" cy="4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681990" y="5471795"/>
            <a:ext cx="31515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3935730" y="5502910"/>
            <a:ext cx="31515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1919605" y="1052830"/>
            <a:ext cx="9433015" cy="521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419" y="1252829"/>
            <a:ext cx="7133333" cy="4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7134" y="2339547"/>
            <a:ext cx="1819047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7134" y="3330938"/>
            <a:ext cx="1761904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1419" y="4341395"/>
            <a:ext cx="4228571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1505" y="5187950"/>
            <a:ext cx="63468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227695" y="5093970"/>
            <a:ext cx="265747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94"/>
          <a:stretch>
            <a:fillRect/>
          </a:stretch>
        </p:blipFill>
        <p:spPr>
          <a:xfrm>
            <a:off x="2351405" y="765175"/>
            <a:ext cx="8890635" cy="416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0" t="54643" r="14603" b="-739"/>
          <a:stretch>
            <a:fillRect/>
          </a:stretch>
        </p:blipFill>
        <p:spPr>
          <a:xfrm>
            <a:off x="6167755" y="4149090"/>
            <a:ext cx="4086225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836745"/>
            <a:ext cx="10159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57985" y="2014855"/>
            <a:ext cx="60483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2751" y="3124595"/>
            <a:ext cx="1711234" cy="33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2751" y="4012819"/>
            <a:ext cx="1899381" cy="46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9532" y="4990763"/>
            <a:ext cx="4721574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9265" y="5785485"/>
            <a:ext cx="386842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94020" y="5885815"/>
            <a:ext cx="228409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2023-11-23T08:13:36Z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