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420620"/>
            <a:ext cx="6667500" cy="1084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60350"/>
            <a:ext cx="8525510" cy="63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53765" y="3545840"/>
            <a:ext cx="360045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7050" y="4292600"/>
            <a:ext cx="22491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7050" y="4999355"/>
            <a:ext cx="22009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9745" y="5705475"/>
            <a:ext cx="502158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2555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908500"/>
            <a:ext cx="9429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4542" y="1174858"/>
            <a:ext cx="7650314" cy="40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4240" y="1957070"/>
            <a:ext cx="508063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4542" y="2956130"/>
            <a:ext cx="4914495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4542" y="3855089"/>
            <a:ext cx="3060125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4542" y="4729078"/>
            <a:ext cx="2320041" cy="4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4240" y="5492750"/>
            <a:ext cx="66541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48040" y="2717165"/>
            <a:ext cx="2555240" cy="231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908500"/>
            <a:ext cx="85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94329" y="4523500"/>
            <a:ext cx="3524111" cy="3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4329" y="5386000"/>
            <a:ext cx="1657082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4329" y="6226000"/>
            <a:ext cx="1019743" cy="29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567305" y="836930"/>
            <a:ext cx="6600280" cy="448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119" y="2429116"/>
            <a:ext cx="5038095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119" y="3487519"/>
            <a:ext cx="2657142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119" y="4536386"/>
            <a:ext cx="1333333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2279650" y="1052830"/>
            <a:ext cx="7824560" cy="42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1550" y="2216785"/>
            <a:ext cx="75965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1464" y="3438190"/>
            <a:ext cx="2133333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1464" y="4534951"/>
            <a:ext cx="1590476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2148205" y="980440"/>
            <a:ext cx="7896315" cy="421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105" y="2332990"/>
            <a:ext cx="76155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019" y="3410437"/>
            <a:ext cx="1847619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019" y="4496872"/>
            <a:ext cx="1076190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882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8225" y="5113020"/>
            <a:ext cx="310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4100" y="4828540"/>
            <a:ext cx="44792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063750" y="6021070"/>
            <a:ext cx="310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5951855" y="5949315"/>
            <a:ext cx="44792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1"/>
          <a:stretch>
            <a:fillRect/>
          </a:stretch>
        </p:blipFill>
        <p:spPr>
          <a:xfrm>
            <a:off x="1738630" y="836930"/>
            <a:ext cx="9109800" cy="410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530" y="2981325"/>
            <a:ext cx="339725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9470" y="3097530"/>
            <a:ext cx="44761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4144645"/>
            <a:ext cx="339725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591810" y="4076700"/>
            <a:ext cx="44761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639695" y="692785"/>
            <a:ext cx="8208735" cy="526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1985" y="1026224"/>
            <a:ext cx="4228571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509" y="2046163"/>
            <a:ext cx="5342857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1509" y="3066102"/>
            <a:ext cx="2704761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1509" y="4086041"/>
            <a:ext cx="2647619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1509" y="5086916"/>
            <a:ext cx="4809523" cy="4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27090" y="4013835"/>
            <a:ext cx="47904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