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44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080" y="2827020"/>
            <a:ext cx="1111885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37"/>
          <a:stretch>
            <a:fillRect/>
          </a:stretch>
        </p:blipFill>
        <p:spPr>
          <a:xfrm>
            <a:off x="983615" y="1340485"/>
            <a:ext cx="9980295" cy="306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60195" y="3716655"/>
            <a:ext cx="734885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8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61795" y="4062730"/>
            <a:ext cx="257365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61795" y="5123815"/>
            <a:ext cx="671766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53225" y="6256862"/>
            <a:ext cx="1416503" cy="3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472170" y="5085080"/>
            <a:ext cx="14484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5088255" y="4076700"/>
            <a:ext cx="257365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781300"/>
            <a:ext cx="7308850" cy="411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0010" y="4739005"/>
            <a:ext cx="188595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5955" y="5530850"/>
            <a:ext cx="15087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2265" y="6402070"/>
            <a:ext cx="189674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30"/>
          <a:stretch>
            <a:fillRect/>
          </a:stretch>
        </p:blipFill>
        <p:spPr>
          <a:xfrm>
            <a:off x="2711450" y="764540"/>
            <a:ext cx="3775710" cy="221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10800000" cy="356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6567" y="2174331"/>
            <a:ext cx="552380" cy="4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2758" y="2136224"/>
            <a:ext cx="571428" cy="5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6567" y="3489040"/>
            <a:ext cx="552380" cy="4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05300"/>
            <a:ext cx="10098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245" y="3338195"/>
            <a:ext cx="227457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9470" y="4472940"/>
            <a:ext cx="191262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6140" y="5650230"/>
            <a:ext cx="24009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487805" y="764540"/>
            <a:ext cx="9864815" cy="353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2476" y="2119640"/>
            <a:ext cx="542857" cy="47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8191" y="2110096"/>
            <a:ext cx="561903" cy="4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4857" y="3436749"/>
            <a:ext cx="542857" cy="48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764355"/>
            <a:ext cx="7732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85793" y="3166629"/>
            <a:ext cx="1125159" cy="31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696" y="3166629"/>
            <a:ext cx="900127" cy="31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5793" y="4060658"/>
            <a:ext cx="1220627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5239" y="4060658"/>
            <a:ext cx="1002414" cy="31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7580" y="4954686"/>
            <a:ext cx="1118340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88377" y="4954686"/>
            <a:ext cx="681914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85793" y="5855539"/>
            <a:ext cx="1343372" cy="31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40980" y="5728335"/>
            <a:ext cx="9074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8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070475" y="3656330"/>
            <a:ext cx="213296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955" y="3634105"/>
            <a:ext cx="135826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0284" y="4901806"/>
            <a:ext cx="1836580" cy="43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2560" y="4901806"/>
            <a:ext cx="1215111" cy="43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14315" y="5831205"/>
            <a:ext cx="195326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39381" y="5988774"/>
            <a:ext cx="1539759" cy="43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10" grpId="0" animBg="1"/>
      <p:bldP spid="12" grpId="0" bldLvl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692600"/>
            <a:ext cx="9588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44795" y="2460625"/>
            <a:ext cx="464820" cy="16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0610" y="3449955"/>
            <a:ext cx="51308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6605" y="4572635"/>
            <a:ext cx="5276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4795" y="5835015"/>
            <a:ext cx="464820" cy="18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20"/>
          <a:stretch>
            <a:fillRect/>
          </a:stretch>
        </p:blipFill>
        <p:spPr>
          <a:xfrm>
            <a:off x="1847850" y="3428365"/>
            <a:ext cx="9197340" cy="297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0285" y="5516880"/>
            <a:ext cx="67564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1703705" y="836295"/>
            <a:ext cx="7140575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2023-11-24T16:07:30Z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