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0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795" y="2420620"/>
            <a:ext cx="8563610" cy="185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41825"/>
            <a:ext cx="10800000" cy="517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1261148"/>
            <a:ext cx="3400000" cy="4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2233295"/>
            <a:ext cx="46780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3186430"/>
            <a:ext cx="52089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7315" y="4148455"/>
            <a:ext cx="177292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5120640"/>
            <a:ext cx="91782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764355"/>
            <a:ext cx="8749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97529" y="4817974"/>
            <a:ext cx="941254" cy="44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4860" y="5694045"/>
            <a:ext cx="9645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0190" y="3708894"/>
            <a:ext cx="598958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5892" y="5971751"/>
            <a:ext cx="795631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76885"/>
            <a:ext cx="8557895" cy="66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509135"/>
            <a:ext cx="1866900" cy="189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51855" y="4509135"/>
            <a:ext cx="1866900" cy="1895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56880" y="4509135"/>
            <a:ext cx="18669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764540"/>
            <a:ext cx="8226425" cy="617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2132965"/>
            <a:ext cx="3425825" cy="22688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772920"/>
            <a:ext cx="2771775" cy="26955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320" y="4725670"/>
            <a:ext cx="2640965" cy="212852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245" y="4991735"/>
            <a:ext cx="3396615" cy="182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420620"/>
            <a:ext cx="2687955" cy="353250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2637155"/>
            <a:ext cx="3322955" cy="312928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5640" y="2174875"/>
            <a:ext cx="2577465" cy="36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230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709545"/>
            <a:ext cx="8232140" cy="43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885" y="2709545"/>
            <a:ext cx="5950585" cy="413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08500"/>
            <a:ext cx="7881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5159" y="3468500"/>
            <a:ext cx="3933950" cy="3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9245" y="3924300"/>
            <a:ext cx="39198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9911" y="4908500"/>
            <a:ext cx="1925272" cy="3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2260" y="5569585"/>
            <a:ext cx="56502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9060" y="6271978"/>
            <a:ext cx="2210240" cy="3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453755" y="5516880"/>
            <a:ext cx="22104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